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701" r:id="rId4"/>
  </p:sldMasterIdLst>
  <p:notesMasterIdLst>
    <p:notesMasterId r:id="rId15"/>
  </p:notesMasterIdLst>
  <p:handoutMasterIdLst>
    <p:handoutMasterId r:id="rId16"/>
  </p:handoutMasterIdLst>
  <p:sldIdLst>
    <p:sldId id="2721" r:id="rId5"/>
    <p:sldId id="2772" r:id="rId6"/>
    <p:sldId id="2775" r:id="rId7"/>
    <p:sldId id="2785" r:id="rId8"/>
    <p:sldId id="2776" r:id="rId9"/>
    <p:sldId id="2709" r:id="rId10"/>
    <p:sldId id="2782" r:id="rId11"/>
    <p:sldId id="2783" r:id="rId12"/>
    <p:sldId id="2784" r:id="rId13"/>
    <p:sldId id="2786" r:id="rId14"/>
  </p:sldIdLst>
  <p:sldSz cx="12192000" cy="6858000"/>
  <p:notesSz cx="6858000" cy="9144000"/>
  <p:embeddedFontLst>
    <p:embeddedFont>
      <p:font typeface="Roboto" panose="02000000000000000000" pitchFamily="2" charset="0"/>
      <p:regular r:id="rId17"/>
      <p:bold r:id="rId18"/>
      <p:italic r:id="rId19"/>
      <p:boldItalic r:id="rId20"/>
    </p:embeddedFont>
    <p:embeddedFont>
      <p:font typeface="Roboto Black" panose="02000000000000000000" pitchFamily="2" charset="0"/>
      <p:bold r:id="rId21"/>
      <p:boldItalic r:id="rId22"/>
    </p:embeddedFont>
    <p:embeddedFont>
      <p:font typeface="Roboto Light" panose="02000000000000000000" pitchFamily="2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5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B46"/>
    <a:srgbClr val="5B7FB1"/>
    <a:srgbClr val="D9D9D9"/>
    <a:srgbClr val="A2B2D2"/>
    <a:srgbClr val="003C64"/>
    <a:srgbClr val="005996"/>
    <a:srgbClr val="EFEFEF"/>
    <a:srgbClr val="0747A6"/>
    <a:srgbClr val="002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DE15B5-BCF6-4E5C-B1CD-5B0663F48254}" v="15" dt="2025-07-08T07:26:25.253"/>
    <p1510:client id="{680D0601-1733-4B21-8251-02066B166178}" v="3" dt="2025-07-10T14:42:10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>
        <p:guide orient="horz" pos="2319"/>
        <p:guide pos="50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75CE71-8B80-48B0-8A8D-8171BDC3B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352B39-E884-4646-83DE-1A29086292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A10BA-FC51-4659-9374-BC98776ABC57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9DA9E-0C9B-4BE5-B740-314AA7A4C1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2D82B-0859-488D-9CDD-781BFF06E7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DBE90-B89A-4F93-BDD3-9D83D6FC2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246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E6A7F-FE4C-4DF2-A644-F480E6FCCEF8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518C0-2DCA-4DAA-9755-4CC2F7BE7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8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Paul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487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Paul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193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Paul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968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Mike Craggs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919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A8FBC-528A-FC5F-AC20-B08B84E00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AE0204-E70A-484F-03D2-96B36DD377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3330C9-5351-3109-CE43-10FF9F9AED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Mike Craggs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D2C9A-5F75-A714-3D31-6AAAA5213D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563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473C7-A5B8-BE69-D930-F5AA4400E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AC93F3-DD33-FA28-7E12-F48DCFC0D8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2A1604-49D6-65AA-5BF8-905E72D91B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Mike Craggs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8B4D7-E29E-3988-B565-1C173238B3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049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79780-4953-F875-5249-6E67327E6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D5EBD1-724F-FF19-2478-EBED7094FF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AA72A4-FEC9-A0FF-F2DE-3B50997AF5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Mike Craggs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2673A-CC3C-5624-1921-EBCBDA0B5B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160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BBBE4-CFC1-4E97-B59B-DB43D22FD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1D36D9-D518-48F8-B2C1-F24F08321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6C7DB-13BD-48DE-BB82-BE90BF27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AB31A-1370-4390-8E5E-8102320F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6BE2E-B842-4A32-9B0A-F81611B28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67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06C5B-14BE-491C-8D67-35CB2E183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0064BC-42F6-4B76-A370-D3EBD12D8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11F46-5C68-443A-8337-43C93A0F0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46A6C-BFE9-47EF-9220-6483D3D16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AA222-AC3A-4259-B36E-7C89F03E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19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F0FEFC-D37F-42E1-82B2-34207F6818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9CCAEE-710A-4FC3-AE77-913EF91E3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B83D1-D1E5-4CA4-95DE-E3E258CDE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DF3FA-5963-4A44-9BE3-38BDA6B14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C88CD-97D3-4405-896E-50C1385E0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210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E0866D3-A2C7-4920-8645-962664F44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3" y="5394822"/>
            <a:ext cx="2634247" cy="8242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1D9A34B-C9DB-4314-9EC3-6C20CC0EF9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M3 User Group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BAA301F-771E-43A5-BCE5-176694A235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02623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03 December 2019  |  The Crystal,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495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more traditional bullet list.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/>
              <a:t>This is a sub title. You may remove this if not required.</a:t>
            </a:r>
          </a:p>
          <a:p>
            <a:pPr lvl="1"/>
            <a:r>
              <a:rPr lang="en-US"/>
              <a:t>This is the inner paragraph. You may take out the highlighted sub title if not required.</a:t>
            </a:r>
          </a:p>
          <a:p>
            <a:pPr lvl="1"/>
            <a:r>
              <a:rPr lang="en-US" err="1"/>
              <a:t>Proin</a:t>
            </a:r>
            <a:r>
              <a:rPr lang="en-US"/>
              <a:t> non </a:t>
            </a:r>
            <a:r>
              <a:rPr lang="en-US" err="1"/>
              <a:t>velit</a:t>
            </a:r>
            <a:r>
              <a:rPr lang="en-US"/>
              <a:t> ac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</a:t>
            </a:r>
            <a:endParaRPr lang="en-US"/>
          </a:p>
          <a:p>
            <a:pPr lvl="1"/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blandit</a:t>
            </a:r>
            <a:r>
              <a:rPr lang="en-US"/>
              <a:t> semper </a:t>
            </a:r>
            <a:r>
              <a:rPr lang="en-US" err="1"/>
              <a:t>lacus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12898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Some section will not need anything more than a title.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96189-F55D-42E8-A9C1-4170E74F32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Note: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93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E0866D3-A2C7-4920-8645-962664F44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3" y="5394822"/>
            <a:ext cx="2634247" cy="8242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3C4AAA-7124-424A-AB0A-1C6DC84A6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M3 User Group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0114E45-56BF-48B6-B75B-ADB1EC7593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11249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03 December 2019  |  The Crystal,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166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light)"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5ACDD27-8218-4664-963E-C00588A708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4" y="5394821"/>
            <a:ext cx="2634246" cy="82425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M3 User Group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F254C55-32AF-40F4-A390-DD744A4912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19875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03 December 2019  |  The Crystal,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112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Presentation title here.</a:t>
            </a:r>
            <a:br>
              <a:rPr lang="en-US"/>
            </a:br>
            <a:r>
              <a:rPr lang="en-US"/>
              <a:t>Some titles are longer.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40270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M3 User Group   |   03 December 2019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55A25396-3118-4ECD-B872-2D2FE8D6EE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1407" y="508031"/>
            <a:ext cx="2458800" cy="76936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E939A-C32E-468A-BE13-67C8F10F19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51A403E-14E0-4D96-ACDE-6DBCCD58DB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010AC7A-58F0-4746-8A79-C4FE1E9A02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068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Presentation title here.</a:t>
            </a:r>
            <a:br>
              <a:rPr lang="en-US"/>
            </a:br>
            <a:r>
              <a:rPr lang="en-US"/>
              <a:t>Some titles are longer.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23017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M3 User Group   |   03 December 2019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3F14BDC-3C05-47AD-ACEE-834DD6C3BA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1407" y="508031"/>
            <a:ext cx="2458800" cy="769361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E81ECB2-8CED-4360-9175-2E91CFD105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48500CF-1060-42A0-8DC7-40FA85C78C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31A7D0F-D8B3-4797-915D-0D4E036DC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297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Presentation title here.</a:t>
            </a:r>
            <a:br>
              <a:rPr lang="en-US"/>
            </a:br>
            <a:r>
              <a:rPr lang="en-US"/>
              <a:t>Some titles are longer.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74775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M3 User Group   |   03 December 2019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>
              <a:solidFill>
                <a:srgbClr val="172B4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DBB858-C19D-41CD-8BAF-0681ECA07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2266" y="512424"/>
            <a:ext cx="2457941" cy="769093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D05E10-2C50-4AD6-8AA3-68173D3BD6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55FF91B-72D2-45F9-A158-B39144455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76C7003-74C6-4970-A064-6EBDACB194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351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4DF0B-13B1-4E06-9EF7-981D71F89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A8150-12F0-4200-964A-B7610DC74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82603-FB53-4B56-9724-735290C39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57E8F-1A33-4649-ACC1-02B9481A2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009A6-7C64-4A74-B24F-7A0CAF80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108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Some section will not need anything more than a title.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C0980B5-8B8D-4C13-AD92-0FA2FA809B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Note: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EF19992-B615-41AC-87F2-1EAE698BEC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62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Some section will not need anything more than a title.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A07712-D1EF-4413-B45D-D4F84F6344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Note:</a:t>
            </a:r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5ECC512-1B07-406C-846B-B547A37EB6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19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104520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Some section will not need anything more than a title.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CE66A3-487E-4AD8-AE68-45AFE2553399}"/>
              </a:ext>
            </a:extLst>
          </p:cNvPr>
          <p:cNvSpPr/>
          <p:nvPr userDrawn="1"/>
        </p:nvSpPr>
        <p:spPr>
          <a:xfrm>
            <a:off x="1452562" y="-857250"/>
            <a:ext cx="360000" cy="360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9" y="3841751"/>
            <a:ext cx="10104522" cy="9949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But some may require a subtitle. Please use this template instead. This can have a max of 2 lines of text.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BBE1F08-CB2A-411B-88E9-2D96893936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104519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Note: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E385CF-2882-46DF-9B7E-B21FD0FED5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53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55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040352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Some section will not need anything more than a title.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9" y="3841751"/>
            <a:ext cx="10040354" cy="9606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But some may require a subtitle. Please use this template instead. This can have a max of 2 lines of text.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153F28-B921-4703-92B6-AB53294B8F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040351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Note: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8179504-70FA-4E29-9BAD-4C81A4C142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84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032330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Some section will not need anything more than a title.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8" y="3841751"/>
            <a:ext cx="10032333" cy="9949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But some may require a subtitle. Please use this template instead. This can have a max of 2 lines of text.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DC5A9E8-AF9B-4EB6-AD98-75DC28ED2A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032329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Note:</a:t>
            </a:r>
            <a:endParaRPr lang="en-GB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B9D2D-ADD9-401A-A9F2-58AD879C53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38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56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the title for this bullet list, max 3-4 lines.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This is a </a:t>
            </a:r>
            <a:r>
              <a:rPr lang="en-US" err="1"/>
              <a:t>bulletlist</a:t>
            </a:r>
            <a:r>
              <a:rPr lang="en-US"/>
              <a:t> title.</a:t>
            </a:r>
          </a:p>
          <a:p>
            <a:pPr lvl="1"/>
            <a:r>
              <a:rPr lang="en-US"/>
              <a:t>This is the inner paragraph.</a:t>
            </a:r>
          </a:p>
          <a:p>
            <a:pPr lvl="1"/>
            <a:endParaRPr lang="en-US"/>
          </a:p>
          <a:p>
            <a:pPr lvl="0"/>
            <a:r>
              <a:rPr lang="en-US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r>
              <a:rPr lang="en-US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88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the title for this bullet list, max 3-4 lines.</a:t>
            </a:r>
            <a:endParaRPr lang="en-GB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D6C4EEF-604E-44C5-B633-37A75FDE6AE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This is a </a:t>
            </a:r>
            <a:r>
              <a:rPr lang="en-US" err="1"/>
              <a:t>bulletlist</a:t>
            </a:r>
            <a:r>
              <a:rPr lang="en-US"/>
              <a:t> title.</a:t>
            </a:r>
          </a:p>
          <a:p>
            <a:pPr lvl="1"/>
            <a:r>
              <a:rPr lang="en-US"/>
              <a:t>This is the inner paragraph.</a:t>
            </a:r>
          </a:p>
          <a:p>
            <a:pPr lvl="1"/>
            <a:endParaRPr lang="en-US"/>
          </a:p>
          <a:p>
            <a:pPr lvl="0"/>
            <a:r>
              <a:rPr lang="en-US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r>
              <a:rPr lang="en-US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33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white)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the title for this list items, max 3-4 lines.</a:t>
            </a:r>
            <a:endParaRPr lang="en-GB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30325C2-0DCB-4981-AD50-908C1D3146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/>
              <a:t>This is a </a:t>
            </a:r>
            <a:r>
              <a:rPr lang="en-US" err="1"/>
              <a:t>bulletlist</a:t>
            </a:r>
            <a:r>
              <a:rPr lang="en-US"/>
              <a:t> title.</a:t>
            </a:r>
          </a:p>
          <a:p>
            <a:pPr lvl="1"/>
            <a:r>
              <a:rPr lang="en-US"/>
              <a:t>This is the inner paragraph.</a:t>
            </a:r>
          </a:p>
          <a:p>
            <a:pPr lvl="1"/>
            <a:endParaRPr lang="en-US"/>
          </a:p>
          <a:p>
            <a:pPr lvl="0"/>
            <a:r>
              <a:rPr lang="en-US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r>
              <a:rPr lang="en-US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6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You may use this for </a:t>
            </a:r>
            <a:r>
              <a:rPr lang="en-US" err="1"/>
              <a:t>pragraphs</a:t>
            </a:r>
            <a:r>
              <a:rPr lang="en-US"/>
              <a:t> too.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This is a sub title.</a:t>
            </a:r>
          </a:p>
          <a:p>
            <a:pPr lvl="1"/>
            <a:r>
              <a:rPr lang="en-US"/>
              <a:t>This is the inner paragraph. You may take out the highlighted sub title if not required.</a:t>
            </a:r>
          </a:p>
          <a:p>
            <a:pPr lvl="1"/>
            <a:r>
              <a:rPr lang="en-US" err="1"/>
              <a:t>Proin</a:t>
            </a:r>
            <a:r>
              <a:rPr lang="en-US"/>
              <a:t> non </a:t>
            </a:r>
            <a:r>
              <a:rPr lang="en-US" err="1"/>
              <a:t>velit</a:t>
            </a:r>
            <a:r>
              <a:rPr lang="en-US"/>
              <a:t> ac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</a:t>
            </a:r>
            <a:endParaRPr lang="en-US"/>
          </a:p>
          <a:p>
            <a:pPr lvl="1"/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blandit</a:t>
            </a:r>
            <a:r>
              <a:rPr lang="en-US"/>
              <a:t> semper </a:t>
            </a:r>
            <a:r>
              <a:rPr lang="en-US" err="1"/>
              <a:t>lacus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. Integer vestibulum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et </a:t>
            </a:r>
            <a:r>
              <a:rPr lang="en-US" err="1"/>
              <a:t>viverra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vel dictum nisi. </a:t>
            </a:r>
          </a:p>
        </p:txBody>
      </p:sp>
    </p:spTree>
    <p:extLst>
      <p:ext uri="{BB962C8B-B14F-4D97-AF65-F5344CB8AC3E}">
        <p14:creationId xmlns:p14="http://schemas.microsoft.com/office/powerpoint/2010/main" val="2559257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You may use this for </a:t>
            </a:r>
            <a:r>
              <a:rPr lang="en-US" err="1"/>
              <a:t>pragraphs</a:t>
            </a:r>
            <a:r>
              <a:rPr lang="en-US"/>
              <a:t> too.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This is a sub title.</a:t>
            </a:r>
          </a:p>
          <a:p>
            <a:pPr lvl="1"/>
            <a:r>
              <a:rPr lang="en-US"/>
              <a:t>This is the inner paragraph. You may take out the highlighted sub title if not required.</a:t>
            </a:r>
          </a:p>
          <a:p>
            <a:pPr lvl="1"/>
            <a:r>
              <a:rPr lang="en-US" err="1"/>
              <a:t>Proin</a:t>
            </a:r>
            <a:r>
              <a:rPr lang="en-US"/>
              <a:t> non </a:t>
            </a:r>
            <a:r>
              <a:rPr lang="en-US" err="1"/>
              <a:t>velit</a:t>
            </a:r>
            <a:r>
              <a:rPr lang="en-US"/>
              <a:t> ac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</a:t>
            </a:r>
            <a:endParaRPr lang="en-US"/>
          </a:p>
          <a:p>
            <a:pPr lvl="1"/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blandit</a:t>
            </a:r>
            <a:r>
              <a:rPr lang="en-US"/>
              <a:t> semper </a:t>
            </a:r>
            <a:r>
              <a:rPr lang="en-US" err="1"/>
              <a:t>lacus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. Integer vestibulum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et </a:t>
            </a:r>
            <a:r>
              <a:rPr lang="en-US" err="1"/>
              <a:t>viverra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vel dictum nisi. </a:t>
            </a:r>
          </a:p>
        </p:txBody>
      </p:sp>
    </p:spTree>
    <p:extLst>
      <p:ext uri="{BB962C8B-B14F-4D97-AF65-F5344CB8AC3E}">
        <p14:creationId xmlns:p14="http://schemas.microsoft.com/office/powerpoint/2010/main" val="985367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8AD9A-BFC5-4106-B015-DAD50D337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E50DD-B044-413E-9371-5CF557F44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18F95-C260-4CA8-A8DD-3A48C862A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47934-C536-4F71-9247-6D2DE723D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3B0FF-3B9C-4BA0-B164-40FE0BB5D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9498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You may use this for paragraphs too.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/>
              <a:t>This is a sub title.</a:t>
            </a:r>
          </a:p>
          <a:p>
            <a:pPr lvl="1"/>
            <a:r>
              <a:rPr lang="en-US"/>
              <a:t>This is the inner paragraph. You may take out the highlighted sub title if not required.</a:t>
            </a:r>
          </a:p>
          <a:p>
            <a:pPr lvl="1"/>
            <a:r>
              <a:rPr lang="en-US" err="1"/>
              <a:t>Proin</a:t>
            </a:r>
            <a:r>
              <a:rPr lang="en-US"/>
              <a:t> non </a:t>
            </a:r>
            <a:r>
              <a:rPr lang="en-US" err="1"/>
              <a:t>velit</a:t>
            </a:r>
            <a:r>
              <a:rPr lang="en-US"/>
              <a:t> ac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</a:t>
            </a:r>
            <a:endParaRPr lang="en-US"/>
          </a:p>
          <a:p>
            <a:pPr lvl="1"/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blandit</a:t>
            </a:r>
            <a:r>
              <a:rPr lang="en-US"/>
              <a:t> semper </a:t>
            </a:r>
            <a:r>
              <a:rPr lang="en-US" err="1"/>
              <a:t>lacus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. Integer vestibulum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et </a:t>
            </a:r>
            <a:r>
              <a:rPr lang="en-US" err="1"/>
              <a:t>viverra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vel dictum nisi. </a:t>
            </a:r>
          </a:p>
        </p:txBody>
      </p:sp>
    </p:spTree>
    <p:extLst>
      <p:ext uri="{BB962C8B-B14F-4D97-AF65-F5344CB8AC3E}">
        <p14:creationId xmlns:p14="http://schemas.microsoft.com/office/powerpoint/2010/main" val="1250143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more traditional bullet list.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This is a sub title. You may remove this if not required.</a:t>
            </a:r>
          </a:p>
          <a:p>
            <a:pPr lvl="1"/>
            <a:r>
              <a:rPr lang="en-US"/>
              <a:t>This is the inner paragraph. You may take out the highlighted sub title if not required.</a:t>
            </a:r>
          </a:p>
          <a:p>
            <a:pPr lvl="1"/>
            <a:r>
              <a:rPr lang="en-US" err="1"/>
              <a:t>Proin</a:t>
            </a:r>
            <a:r>
              <a:rPr lang="en-US"/>
              <a:t> non </a:t>
            </a:r>
            <a:r>
              <a:rPr lang="en-US" err="1"/>
              <a:t>velit</a:t>
            </a:r>
            <a:r>
              <a:rPr lang="en-US"/>
              <a:t> ac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</a:t>
            </a:r>
            <a:endParaRPr lang="en-US"/>
          </a:p>
          <a:p>
            <a:pPr lvl="1"/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blandit</a:t>
            </a:r>
            <a:r>
              <a:rPr lang="en-US"/>
              <a:t> semper </a:t>
            </a:r>
            <a:r>
              <a:rPr lang="en-US" err="1"/>
              <a:t>lacus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ECAEF30-15BD-41D9-9171-C01D2B29C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15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more traditional bullet list.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This is a sub title. You may remove this if not required.</a:t>
            </a:r>
          </a:p>
          <a:p>
            <a:pPr lvl="1"/>
            <a:r>
              <a:rPr lang="en-US"/>
              <a:t>This is the inner paragraph. You may take out the highlighted sub title if not required.</a:t>
            </a:r>
          </a:p>
          <a:p>
            <a:pPr lvl="1"/>
            <a:r>
              <a:rPr lang="en-US" err="1"/>
              <a:t>Proin</a:t>
            </a:r>
            <a:r>
              <a:rPr lang="en-US"/>
              <a:t> non </a:t>
            </a:r>
            <a:r>
              <a:rPr lang="en-US" err="1"/>
              <a:t>velit</a:t>
            </a:r>
            <a:r>
              <a:rPr lang="en-US"/>
              <a:t> ac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</a:t>
            </a:r>
            <a:endParaRPr lang="en-US"/>
          </a:p>
          <a:p>
            <a:pPr lvl="1"/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blandit</a:t>
            </a:r>
            <a:r>
              <a:rPr lang="en-US"/>
              <a:t> semper </a:t>
            </a:r>
            <a:r>
              <a:rPr lang="en-US" err="1"/>
              <a:t>lacus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67FBFC9-8F7E-4F70-8E8D-47EC341EC5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89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update image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A3315FD-D6E0-45B7-98DC-873483BB57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E8AAB6F-C0B7-4AC5-A165-FD61D4F33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feature title with an image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D79A930-9087-489F-91F7-A69AC0EA4C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You may also add a short description here if required. Note that in most instances, a title should be enough.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389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BBA5-445D-4A89-9824-F2D15CC3C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feature title with an image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update image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B5524CF-117C-4F28-9FBA-8940F0BB4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You may also add a short description here if required. Note that in most instances, a title should be enough.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96097C1-8DBC-4D55-B9B3-A54643FC6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6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 b="1">
                <a:solidFill>
                  <a:srgbClr val="172B46"/>
                </a:solidFill>
              </a:defRPr>
            </a:lvl1pPr>
          </a:lstStyle>
          <a:p>
            <a:r>
              <a:rPr lang="en-GB"/>
              <a:t>Click to update image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83A5D-C0CE-4A02-AA01-6C3A8BC6A3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32AE59E-043A-46F8-9B53-08A8EF98EE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feature title with an image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A53CF93-96C6-4D84-B338-93184FF56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You may also add a short description here if required. Note that in most instances, a title should be enough.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227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5C11AAE-F14B-4483-ADF4-BC0306969A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1412" y="6015149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98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83A5D-C0CE-4A02-AA01-6C3A8BC6A3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528236-9D14-4313-99E2-8F9A0F188A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24" y="53144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8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97D6BFE-23AB-4A6A-A106-67E0C2A507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1412" y="6015149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96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BD158-460D-4062-B2D4-80989C2C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09539-4E98-407C-B531-0D2AB4812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0967C-2FA0-4F2D-AD05-D430DBE2F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D2E84-B1EF-4FDE-B4AB-E4AE47C82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9F62D-B2EA-41E4-B5B2-0838BE1C1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053F6-D9B1-4785-A17B-3B26FD14D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9576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BBA5-445D-4A89-9824-F2D15CC3C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feature title with an image to the right.</a:t>
            </a:r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7973649-8B29-4DD6-B212-5EEE6AA21A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You may also add a short description here if required. Note that in most instances, a title should be enough.</a:t>
            </a:r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/>
              <a:t>Insert image here</a:t>
            </a: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EE9AC6-4BE0-4488-A2BF-5C9A8A688D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24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79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/>
              <a:t>Insert image here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6400B171-CC25-4A83-8EAE-66E32F07FD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2656" y="6015149"/>
            <a:ext cx="1786688" cy="55905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5688AE1D-D73F-4827-AD38-81C08F027A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468937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feature title with an image to the right.</a:t>
            </a:r>
            <a:endParaRPr lang="en-GB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3F555ED5-C46B-4A55-A802-8425BBC18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You may also add a short description here if required. Note that in most instances, a title should be enough.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097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/>
              <a:t>Insert image here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B93A4F44-0428-4D20-BE14-FC7AEF868F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2656" y="6015149"/>
            <a:ext cx="1786688" cy="559057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41B3A8B-5CF5-4555-BEF9-C98B2A489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468937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feature title with an image to the right.</a:t>
            </a:r>
            <a:endParaRPr lang="en-GB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E308998D-244A-4E4F-836C-C702242FEC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You may also add a short description here if required. Note that in most instances, a title should be enough.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28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6C378-874F-4871-AF4B-0D8CA840E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CF80A-9578-4731-B737-8152B99E2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B2219C-4E67-4FCF-8FD9-D4B50DEAE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35D4CE-6F1C-4C52-95E9-16663185B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08BC6F-2201-4A23-AC95-2854C8E3A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98F015-98F5-4E01-A7C3-03353C0A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BF00E5-7D1E-4B12-9878-94621F90F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196A74-5E6D-4C10-ABD9-561D337CA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48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D8E4-20B0-4BEA-A7B3-21B5E3964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72AE16-D75F-46F6-BEE7-04D1F7C59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7A422-77F2-4A96-9128-65B5C4622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BFAF4E-76C0-43C6-860A-5F8C386A7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60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AEE6F9-5C45-41AE-86D8-77B0FA5AD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61C494-A950-48F7-B329-BFA965A60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FAA32-4928-4891-A965-3DE2096E7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84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9478B-BCB6-4F44-9A8E-562C6B59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6E00E-E9D2-41A0-812B-14087FA26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B7BAF4-5036-422F-ACE2-419C86345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E9F43A-56DF-4E8D-B3A0-7700EC942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B5FBB-8DD5-4535-8DAD-495BF97F6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0D834-55BF-48BA-9E34-BE7723396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51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3F9CA-7438-41D5-84DC-725E3DEAC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5F7A23-7B5B-4EDA-8A22-819F049DC9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02A704-4819-4B2D-96ED-1CFC4FA2F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F3AAA-15CC-48DF-B770-2F2C218E3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495FE-0DE1-4774-821B-BC88F78A5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27D97-1DB4-4FF0-A966-03E09820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482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F30E82-222F-4C56-8DEF-98A379E0A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97D29-1B2D-46D8-8E6A-5278C26EC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B6704-4413-43DD-9534-7BE63E9849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2F520-F8B6-4DF2-9545-54BA98DA6F19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89974-157A-4884-9AB1-DA2BBA1CC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C3B10-F24E-4DDF-8240-782458034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48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667" r:id="rId15"/>
    <p:sldLayoutId id="2147483669" r:id="rId16"/>
    <p:sldLayoutId id="2147483655" r:id="rId17"/>
    <p:sldLayoutId id="2147483665" r:id="rId18"/>
    <p:sldLayoutId id="2147483666" r:id="rId19"/>
    <p:sldLayoutId id="2147483671" r:id="rId20"/>
    <p:sldLayoutId id="2147483672" r:id="rId21"/>
    <p:sldLayoutId id="2147483680" r:id="rId22"/>
    <p:sldLayoutId id="2147483679" r:id="rId23"/>
    <p:sldLayoutId id="2147483678" r:id="rId24"/>
    <p:sldLayoutId id="2147483677" r:id="rId25"/>
    <p:sldLayoutId id="2147483675" r:id="rId26"/>
    <p:sldLayoutId id="2147483676" r:id="rId27"/>
    <p:sldLayoutId id="2147483681" r:id="rId28"/>
    <p:sldLayoutId id="2147483682" r:id="rId29"/>
    <p:sldLayoutId id="2147483683" r:id="rId30"/>
    <p:sldLayoutId id="2147483690" r:id="rId31"/>
    <p:sldLayoutId id="2147483691" r:id="rId32"/>
    <p:sldLayoutId id="2147483673" r:id="rId33"/>
    <p:sldLayoutId id="2147483688" r:id="rId34"/>
    <p:sldLayoutId id="2147483689" r:id="rId35"/>
    <p:sldLayoutId id="2147483694" r:id="rId36"/>
    <p:sldLayoutId id="2147483700" r:id="rId37"/>
    <p:sldLayoutId id="2147483699" r:id="rId38"/>
    <p:sldLayoutId id="2147483693" r:id="rId39"/>
    <p:sldLayoutId id="2147483696" r:id="rId40"/>
    <p:sldLayoutId id="2147483697" r:id="rId41"/>
    <p:sldLayoutId id="2147483698" r:id="rId4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12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8CC42-A3FE-4BF7-8836-FA0EFAE1B3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Welcome to Leeds!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448DF8-192C-BE1C-381C-9B3A4B35836D}"/>
              </a:ext>
            </a:extLst>
          </p:cNvPr>
          <p:cNvSpPr txBox="1"/>
          <p:nvPr/>
        </p:nvSpPr>
        <p:spPr>
          <a:xfrm>
            <a:off x="3444536" y="4234649"/>
            <a:ext cx="577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Paul Flowers – Managing Director, M3</a:t>
            </a:r>
          </a:p>
        </p:txBody>
      </p:sp>
    </p:spTree>
    <p:extLst>
      <p:ext uri="{BB962C8B-B14F-4D97-AF65-F5344CB8AC3E}">
        <p14:creationId xmlns:p14="http://schemas.microsoft.com/office/powerpoint/2010/main" val="1321315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992C4-1BDE-3892-45D2-B70192234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1085-C22A-0F1E-49B9-68EA6ED11E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Welcome to Leeds!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DA828F-F9EC-DC3C-B3BD-793964C43CF0}"/>
              </a:ext>
            </a:extLst>
          </p:cNvPr>
          <p:cNvSpPr txBox="1"/>
          <p:nvPr/>
        </p:nvSpPr>
        <p:spPr>
          <a:xfrm>
            <a:off x="3444536" y="4234649"/>
            <a:ext cx="577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Paul Flowers – Managing Director, M3</a:t>
            </a:r>
          </a:p>
        </p:txBody>
      </p:sp>
    </p:spTree>
    <p:extLst>
      <p:ext uri="{BB962C8B-B14F-4D97-AF65-F5344CB8AC3E}">
        <p14:creationId xmlns:p14="http://schemas.microsoft.com/office/powerpoint/2010/main" val="1781307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9BEF-B743-48DD-8156-3583FC43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2" y="842852"/>
            <a:ext cx="3719762" cy="2586148"/>
          </a:xfr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8F883-E326-4A9D-A018-29B4A7F0AB8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6589" y="842963"/>
            <a:ext cx="7130299" cy="5843585"/>
          </a:xfrm>
        </p:spPr>
        <p:txBody>
          <a:bodyPr>
            <a:normAutofit/>
          </a:bodyPr>
          <a:lstStyle/>
          <a:p>
            <a:pPr lvl="1"/>
            <a:endParaRPr lang="en-GB" sz="3200" b="1" kern="1200" dirty="0">
              <a:solidFill>
                <a:srgbClr val="172B46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  <a:p>
            <a:r>
              <a:rPr lang="en-GB" sz="3600" b="1" kern="1200" dirty="0">
                <a:solidFill>
                  <a:srgbClr val="172B4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 </a:t>
            </a:r>
            <a:endParaRPr lang="en-GB" sz="2400" b="1" kern="1200" dirty="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5" name="Picture 4" descr="A person with dark hair&#10;&#10;AI-generated content may be incorrect.">
            <a:extLst>
              <a:ext uri="{FF2B5EF4-FFF2-40B4-BE49-F238E27FC236}">
                <a16:creationId xmlns:a16="http://schemas.microsoft.com/office/drawing/2014/main" id="{9D3A67E5-0B73-4464-8361-FAE957FB6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269" y="431877"/>
            <a:ext cx="2857500" cy="2381250"/>
          </a:xfrm>
          <a:prstGeom prst="rect">
            <a:avLst/>
          </a:prstGeom>
        </p:spPr>
      </p:pic>
      <p:pic>
        <p:nvPicPr>
          <p:cNvPr id="7" name="Picture 6" descr="A person with a serious face&#10;&#10;AI-generated content may be incorrect.">
            <a:extLst>
              <a:ext uri="{FF2B5EF4-FFF2-40B4-BE49-F238E27FC236}">
                <a16:creationId xmlns:a16="http://schemas.microsoft.com/office/drawing/2014/main" id="{C156A76B-1656-D08D-7E62-62616CBDC8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614" y="4845050"/>
            <a:ext cx="2400300" cy="2000250"/>
          </a:xfrm>
          <a:prstGeom prst="rect">
            <a:avLst/>
          </a:prstGeom>
        </p:spPr>
      </p:pic>
      <p:pic>
        <p:nvPicPr>
          <p:cNvPr id="9" name="Picture 8" descr="A person reading a book&#10;&#10;AI-generated content may be incorrect.">
            <a:extLst>
              <a:ext uri="{FF2B5EF4-FFF2-40B4-BE49-F238E27FC236}">
                <a16:creationId xmlns:a16="http://schemas.microsoft.com/office/drawing/2014/main" id="{3C22461E-33B6-38E0-2889-6B1926CF58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960" y="2868768"/>
            <a:ext cx="2639773" cy="2199811"/>
          </a:xfrm>
          <a:prstGeom prst="rect">
            <a:avLst/>
          </a:prstGeom>
        </p:spPr>
      </p:pic>
      <p:pic>
        <p:nvPicPr>
          <p:cNvPr id="11" name="Picture 10" descr="A person wearing a hat and glasses smoking a pipe&#10;&#10;AI-generated content may be incorrect.">
            <a:extLst>
              <a:ext uri="{FF2B5EF4-FFF2-40B4-BE49-F238E27FC236}">
                <a16:creationId xmlns:a16="http://schemas.microsoft.com/office/drawing/2014/main" id="{08C5086D-DC25-1B7D-C44B-AF6BB98A04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5" y="108027"/>
            <a:ext cx="2455936" cy="2046614"/>
          </a:xfrm>
          <a:prstGeom prst="rect">
            <a:avLst/>
          </a:prstGeom>
        </p:spPr>
      </p:pic>
      <p:pic>
        <p:nvPicPr>
          <p:cNvPr id="13" name="Picture 12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E5281E99-9A6E-5233-6143-F749B58DA4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7" y="2291374"/>
            <a:ext cx="2700137" cy="2250115"/>
          </a:xfrm>
          <a:prstGeom prst="rect">
            <a:avLst/>
          </a:prstGeom>
        </p:spPr>
      </p:pic>
      <p:pic>
        <p:nvPicPr>
          <p:cNvPr id="15" name="Picture 14" descr="A person with grey hair&#10;&#10;AI-generated content may be incorrect.">
            <a:extLst>
              <a:ext uri="{FF2B5EF4-FFF2-40B4-BE49-F238E27FC236}">
                <a16:creationId xmlns:a16="http://schemas.microsoft.com/office/drawing/2014/main" id="{F0B081F0-E284-9BE2-80CF-7F6ED2E1FB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37" y="36997"/>
            <a:ext cx="2857500" cy="2381251"/>
          </a:xfrm>
          <a:prstGeom prst="rect">
            <a:avLst/>
          </a:prstGeom>
        </p:spPr>
      </p:pic>
      <p:pic>
        <p:nvPicPr>
          <p:cNvPr id="17" name="Picture 16" descr="A person with glasses and a beard&#10;&#10;AI-generated content may be incorrect.">
            <a:extLst>
              <a:ext uri="{FF2B5EF4-FFF2-40B4-BE49-F238E27FC236}">
                <a16:creationId xmlns:a16="http://schemas.microsoft.com/office/drawing/2014/main" id="{98CEABBC-EB6E-92F8-A936-A17EB2CD2C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48" y="4532249"/>
            <a:ext cx="2653048" cy="2210874"/>
          </a:xfrm>
          <a:prstGeom prst="rect">
            <a:avLst/>
          </a:prstGeom>
        </p:spPr>
      </p:pic>
      <p:pic>
        <p:nvPicPr>
          <p:cNvPr id="19" name="Picture 18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6CAB2FA6-083E-4FB9-9568-40E7AFFA68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550" y="2514723"/>
            <a:ext cx="2620987" cy="2184156"/>
          </a:xfrm>
          <a:prstGeom prst="rect">
            <a:avLst/>
          </a:prstGeom>
        </p:spPr>
      </p:pic>
      <p:pic>
        <p:nvPicPr>
          <p:cNvPr id="21" name="Picture 20" descr="A person with a high ponytail&#10;&#10;AI-generated content may be incorrect.">
            <a:extLst>
              <a:ext uri="{FF2B5EF4-FFF2-40B4-BE49-F238E27FC236}">
                <a16:creationId xmlns:a16="http://schemas.microsoft.com/office/drawing/2014/main" id="{137509EB-B33D-A773-4FE3-08690D03F0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4" y="92153"/>
            <a:ext cx="2731677" cy="2276398"/>
          </a:xfrm>
          <a:prstGeom prst="rect">
            <a:avLst/>
          </a:prstGeom>
        </p:spPr>
      </p:pic>
      <p:pic>
        <p:nvPicPr>
          <p:cNvPr id="23" name="Picture 22" descr="A person wearing glasses and a blue shirt&#10;&#10;AI-generated content may be incorrect.">
            <a:extLst>
              <a:ext uri="{FF2B5EF4-FFF2-40B4-BE49-F238E27FC236}">
                <a16:creationId xmlns:a16="http://schemas.microsoft.com/office/drawing/2014/main" id="{EB6BDD21-B545-1A74-3E65-C5A638BD6D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646" y="2823661"/>
            <a:ext cx="2166083" cy="296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24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9BEF-B743-48DD-8156-3583FC43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2" y="842852"/>
            <a:ext cx="3719762" cy="2586148"/>
          </a:xfrm>
        </p:spPr>
        <p:txBody>
          <a:bodyPr/>
          <a:lstStyle/>
          <a:p>
            <a:pPr lvl="0"/>
            <a:r>
              <a:rPr lang="en-GB" sz="3600" b="1" dirty="0"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Housekeeping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8F883-E326-4A9D-A018-29B4A7F0AB8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6589" y="842963"/>
            <a:ext cx="7130299" cy="5843585"/>
          </a:xfrm>
        </p:spPr>
        <p:txBody>
          <a:bodyPr>
            <a:normAutofit/>
          </a:bodyPr>
          <a:lstStyle/>
          <a:p>
            <a:pPr lvl="1"/>
            <a:r>
              <a:rPr lang="en-GB" sz="3200" kern="1200" dirty="0">
                <a:solidFill>
                  <a:srgbClr val="172B4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Fire alarms, loos</a:t>
            </a:r>
          </a:p>
          <a:p>
            <a:pPr lvl="1"/>
            <a:r>
              <a:rPr lang="en-GB" sz="3200" kern="1200" dirty="0">
                <a:solidFill>
                  <a:srgbClr val="172B4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Breaks, lunches</a:t>
            </a:r>
          </a:p>
          <a:p>
            <a:pPr lvl="1"/>
            <a:r>
              <a:rPr lang="en-GB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Voting slips</a:t>
            </a:r>
            <a:endParaRPr lang="en-GB" sz="3200" kern="1200" dirty="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/>
            <a:endParaRPr lang="en-GB" sz="3200" kern="1200" dirty="0">
              <a:solidFill>
                <a:srgbClr val="172B4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169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E05362-BC05-3804-7484-7FC67A4FE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53" y="0"/>
            <a:ext cx="115136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8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9BEF-B743-48DD-8156-3583FC43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2" y="842852"/>
            <a:ext cx="3719762" cy="2586148"/>
          </a:xfrm>
        </p:spPr>
        <p:txBody>
          <a:bodyPr/>
          <a:lstStyle/>
          <a:p>
            <a:pPr lvl="0"/>
            <a:r>
              <a:rPr lang="en-GB" sz="3600" b="1" dirty="0"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Quick update – things not in timetable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8F883-E326-4A9D-A018-29B4A7F0AB8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27871" y="842963"/>
            <a:ext cx="7699017" cy="5843585"/>
          </a:xfrm>
        </p:spPr>
        <p:txBody>
          <a:bodyPr>
            <a:normAutofit/>
          </a:bodyPr>
          <a:lstStyle/>
          <a:p>
            <a:pPr lvl="1"/>
            <a:r>
              <a:rPr lang="en-GB" sz="3200" kern="12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Benchmarking underway</a:t>
            </a:r>
          </a:p>
          <a:p>
            <a:pPr lvl="1"/>
            <a:r>
              <a:rPr lang="en-GB" sz="3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Client survey</a:t>
            </a:r>
          </a:p>
          <a:p>
            <a:pPr lvl="1"/>
            <a:endParaRPr lang="en-GB" sz="3200" kern="12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562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05AE7C4-A00B-45E4-B2F9-3C8EE84D7ADA}"/>
              </a:ext>
            </a:extLst>
          </p:cNvPr>
          <p:cNvSpPr txBox="1">
            <a:spLocks/>
          </p:cNvSpPr>
          <p:nvPr/>
        </p:nvSpPr>
        <p:spPr>
          <a:xfrm>
            <a:off x="723901" y="3671295"/>
            <a:ext cx="9174360" cy="718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endParaRPr lang="en-GB" sz="2000" b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81F0CD-1E3F-4BF0-9814-265E424B5768}"/>
              </a:ext>
            </a:extLst>
          </p:cNvPr>
          <p:cNvSpPr txBox="1">
            <a:spLocks/>
          </p:cNvSpPr>
          <p:nvPr/>
        </p:nvSpPr>
        <p:spPr>
          <a:xfrm>
            <a:off x="723901" y="4491910"/>
            <a:ext cx="9174360" cy="7189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endParaRPr lang="en-GB" sz="2400" b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13073E-38B3-5CEC-3421-14ED73609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389" y="366285"/>
            <a:ext cx="8221222" cy="612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42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B3DEC-6CF3-1B63-E635-D318BADC6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133EDE5-6DD4-5741-615C-48037E476CCC}"/>
              </a:ext>
            </a:extLst>
          </p:cNvPr>
          <p:cNvSpPr txBox="1">
            <a:spLocks/>
          </p:cNvSpPr>
          <p:nvPr/>
        </p:nvSpPr>
        <p:spPr>
          <a:xfrm>
            <a:off x="723901" y="3671295"/>
            <a:ext cx="9174360" cy="718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endParaRPr lang="en-GB" sz="2000" b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599D297-2D81-745B-3B94-7A05324D78ED}"/>
              </a:ext>
            </a:extLst>
          </p:cNvPr>
          <p:cNvSpPr txBox="1">
            <a:spLocks/>
          </p:cNvSpPr>
          <p:nvPr/>
        </p:nvSpPr>
        <p:spPr>
          <a:xfrm>
            <a:off x="723901" y="4491910"/>
            <a:ext cx="9174360" cy="7189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endParaRPr lang="en-GB" sz="2400" b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37E989-C44B-9313-7F55-D52C3EDBD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888" y="480601"/>
            <a:ext cx="8402223" cy="589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18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B6255-D8C3-617C-BD6E-AE9536A39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5A38773-6F35-24E9-6CAB-7B605F4C380A}"/>
              </a:ext>
            </a:extLst>
          </p:cNvPr>
          <p:cNvSpPr txBox="1">
            <a:spLocks/>
          </p:cNvSpPr>
          <p:nvPr/>
        </p:nvSpPr>
        <p:spPr>
          <a:xfrm>
            <a:off x="723901" y="3671295"/>
            <a:ext cx="9174360" cy="718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endParaRPr lang="en-GB" sz="2000" b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EFCA63-18CD-B682-42F4-57E30BB8453E}"/>
              </a:ext>
            </a:extLst>
          </p:cNvPr>
          <p:cNvSpPr txBox="1">
            <a:spLocks/>
          </p:cNvSpPr>
          <p:nvPr/>
        </p:nvSpPr>
        <p:spPr>
          <a:xfrm>
            <a:off x="723901" y="4491910"/>
            <a:ext cx="9174360" cy="7189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endParaRPr lang="en-GB" sz="2400" b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784380-B76F-B503-4874-5C858019E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099" y="833075"/>
            <a:ext cx="8249801" cy="519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43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72805-3AA6-3592-4E57-6D9A36E37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BD7BC21-6DC5-11B9-72B4-5B6049A2EFC8}"/>
              </a:ext>
            </a:extLst>
          </p:cNvPr>
          <p:cNvSpPr txBox="1">
            <a:spLocks/>
          </p:cNvSpPr>
          <p:nvPr/>
        </p:nvSpPr>
        <p:spPr>
          <a:xfrm>
            <a:off x="723901" y="3671295"/>
            <a:ext cx="9174360" cy="718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endParaRPr lang="en-GB" sz="2000" b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0DA3F54-2098-39F9-2D56-074CE3F738B6}"/>
              </a:ext>
            </a:extLst>
          </p:cNvPr>
          <p:cNvSpPr txBox="1">
            <a:spLocks/>
          </p:cNvSpPr>
          <p:nvPr/>
        </p:nvSpPr>
        <p:spPr>
          <a:xfrm>
            <a:off x="723901" y="4491910"/>
            <a:ext cx="9174360" cy="7189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endParaRPr lang="en-GB" sz="2400" b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42FF74-E76F-1300-63F5-841CB6732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256" y="404390"/>
            <a:ext cx="9221487" cy="604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78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2CA51784E6A44CAEEB133AF055F2FC" ma:contentTypeVersion="13" ma:contentTypeDescription="Create a new document." ma:contentTypeScope="" ma:versionID="1cc4b772915f9a0b5c95559da5d43938">
  <xsd:schema xmlns:xsd="http://www.w3.org/2001/XMLSchema" xmlns:xs="http://www.w3.org/2001/XMLSchema" xmlns:p="http://schemas.microsoft.com/office/2006/metadata/properties" xmlns:ns2="3acecde0-9214-4f6b-bc37-5b29720f64a3" xmlns:ns3="aea0fc6b-7392-4055-b941-0fa99f5e5861" targetNamespace="http://schemas.microsoft.com/office/2006/metadata/properties" ma:root="true" ma:fieldsID="de578d59c4ea4cf527047fad157f69d5" ns2:_="" ns3:_="">
    <xsd:import namespace="3acecde0-9214-4f6b-bc37-5b29720f64a3"/>
    <xsd:import namespace="aea0fc6b-7392-4055-b941-0fa99f5e58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ecde0-9214-4f6b-bc37-5b29720f64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1d93dcc-62e9-42fa-94d1-98dcf228b3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a0fc6b-7392-4055-b941-0fa99f5e586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0f4c149-cf1f-4755-b6c5-c0eecb5634f5}" ma:internalName="TaxCatchAll" ma:showField="CatchAllData" ma:web="aea0fc6b-7392-4055-b941-0fa99f5e58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cecde0-9214-4f6b-bc37-5b29720f64a3">
      <Terms xmlns="http://schemas.microsoft.com/office/infopath/2007/PartnerControls"/>
    </lcf76f155ced4ddcb4097134ff3c332f>
    <TaxCatchAll xmlns="aea0fc6b-7392-4055-b941-0fa99f5e5861" xsi:nil="true"/>
  </documentManagement>
</p:properties>
</file>

<file path=customXml/itemProps1.xml><?xml version="1.0" encoding="utf-8"?>
<ds:datastoreItem xmlns:ds="http://schemas.openxmlformats.org/officeDocument/2006/customXml" ds:itemID="{F40D1FE3-E27A-4689-BE77-781018ECD9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cecde0-9214-4f6b-bc37-5b29720f64a3"/>
    <ds:schemaRef ds:uri="aea0fc6b-7392-4055-b941-0fa99f5e58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E4CEB4-D8F7-4636-BDE7-432053BD72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7B2D2D-23ED-430D-B7F4-85B5BBCDA7D6}">
  <ds:schemaRefs>
    <ds:schemaRef ds:uri="http://schemas.microsoft.com/office/2006/documentManagement/types"/>
    <ds:schemaRef ds:uri="3acecde0-9214-4f6b-bc37-5b29720f64a3"/>
    <ds:schemaRef ds:uri="http://purl.org/dc/dcmitype/"/>
    <ds:schemaRef ds:uri="http://purl.org/dc/terms/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ea0fc6b-7392-4055-b941-0fa99f5e586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</Words>
  <Application>Microsoft Office PowerPoint</Application>
  <PresentationFormat>Widescreen</PresentationFormat>
  <Paragraphs>27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Roboto Black</vt:lpstr>
      <vt:lpstr>Roboto Light</vt:lpstr>
      <vt:lpstr>Roboto</vt:lpstr>
      <vt:lpstr>Calibri Light</vt:lpstr>
      <vt:lpstr>Arial</vt:lpstr>
      <vt:lpstr>Office Theme</vt:lpstr>
      <vt:lpstr>Welcome to Leeds!</vt:lpstr>
      <vt:lpstr>PowerPoint Presentation</vt:lpstr>
      <vt:lpstr>Housekeeping</vt:lpstr>
      <vt:lpstr>PowerPoint Presentation</vt:lpstr>
      <vt:lpstr>Quick update – things not in timetable</vt:lpstr>
      <vt:lpstr>PowerPoint Presentation</vt:lpstr>
      <vt:lpstr>PowerPoint Presentation</vt:lpstr>
      <vt:lpstr>PowerPoint Presentation</vt:lpstr>
      <vt:lpstr>PowerPoint Presentation</vt:lpstr>
      <vt:lpstr>Welcome to Leeds!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Jonathan Ramos</dc:creator>
  <cp:lastModifiedBy>Sundeep Heer</cp:lastModifiedBy>
  <cp:revision>4</cp:revision>
  <dcterms:created xsi:type="dcterms:W3CDTF">2019-10-25T12:10:47Z</dcterms:created>
  <dcterms:modified xsi:type="dcterms:W3CDTF">2025-07-10T14:42:11Z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0x010100EF2CA51784E6A44CAEEB133AF055F2FC</vt:lpwstr>
  </property>
  <property fmtid="{D5CDD505-2E9C-101B-9397-08002B2CF9AE}" pid="3" name="MediaServiceImageTags">
    <vt:lpwstr/>
  </property>
</Properties>
</file>