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52" r:id="rId5"/>
    <p:sldId id="2729" r:id="rId6"/>
    <p:sldId id="2750" r:id="rId7"/>
    <p:sldId id="2753" r:id="rId8"/>
    <p:sldId id="2731" r:id="rId9"/>
    <p:sldId id="2754" r:id="rId10"/>
    <p:sldId id="2755" r:id="rId11"/>
    <p:sldId id="2756" r:id="rId12"/>
    <p:sldId id="2757" r:id="rId13"/>
    <p:sldId id="2742" r:id="rId14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lack" panose="02000000000000000000" pitchFamily="2" charset="0"/>
      <p:bold r:id="rId21"/>
      <p:bold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56223" autoAdjust="0"/>
  </p:normalViewPr>
  <p:slideViewPr>
    <p:cSldViewPr snapToGrid="0">
      <p:cViewPr varScale="1">
        <p:scale>
          <a:sx n="79" d="100"/>
          <a:sy n="79" d="100"/>
        </p:scale>
        <p:origin x="1656" y="78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-1485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08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3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7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2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8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Admin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July 2025  |  Leeds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97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1546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</a:t>
            </a:r>
            <a:br>
              <a:rPr lang="en-US" dirty="0"/>
            </a:br>
            <a:r>
              <a:rPr lang="en-US" dirty="0"/>
              <a:t>Tasks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435459"/>
            <a:ext cx="5413375" cy="5843585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Maintaining Templates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KPI’s &amp; Appraisal Calcs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Applying LHA/LAR scripts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Upgrading version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Maintaining Reports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Data Cleansing &amp; House Keeping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47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2855" y="415580"/>
            <a:ext cx="6535738" cy="5843585"/>
          </a:xfrm>
        </p:spPr>
        <p:txBody>
          <a:bodyPr>
            <a:normAutofit lnSpcReduction="1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How often do you review templates?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Updating Corporate assumptions &amp;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Defaults for accounts and cashflow timings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Defaults for milestone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7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Templates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0663" y="425519"/>
            <a:ext cx="6535738" cy="5843585"/>
          </a:xfrm>
        </p:spPr>
        <p:txBody>
          <a:bodyPr>
            <a:normAutofit fontScale="925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Update inline with assumption reviews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Create new interest, mortgage and inflation records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Review defaults accounts and cashflow timings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Update &amp; review milestone/stages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Test new functionality before applying one a typical project</a:t>
            </a:r>
          </a:p>
          <a:p>
            <a:pPr lvl="0"/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0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KPIs &amp; Appraisal Calcs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Do you still measure the same thing?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Parameter settings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Reporting from Appraisal calcs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0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KPIs &amp; Appraisal Calcs 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57801" y="842963"/>
            <a:ext cx="6669088" cy="5843585"/>
          </a:xfrm>
        </p:spPr>
        <p:txBody>
          <a:bodyPr>
            <a:normAutofit lnSpcReduction="1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Display KPIs in order of importance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If changing parameter settings, create new appraisal calc spreadsheet and apply to new templates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Create approval reports from Appraisal calcs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6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435459"/>
            <a:ext cx="5413375" cy="58435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LHAs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Target Rent Caps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LHA, LAR &amp; Target Rent Extrapolations (inflation)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3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6582" y="435459"/>
            <a:ext cx="6992793" cy="58435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/>
              <a:t>LHAs - Updated in Oct/April script must be applied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LARs – no longer apply?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Target Rent Caps – January, manually or apply script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LHA, LAR &amp; Target Rent Extrapolations (inflation until completion) – manually</a:t>
            </a:r>
          </a:p>
          <a:p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5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43888" y="235426"/>
            <a:ext cx="6012585" cy="5843585"/>
          </a:xfrm>
        </p:spPr>
        <p:txBody>
          <a:bodyPr>
            <a:normAutofit/>
          </a:bodyPr>
          <a:lstStyle/>
          <a:p>
            <a:endParaRPr lang="en-GB" sz="30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big is your database?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Old users – transferring projects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Archiving – removes from search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Reports Audit – in/outside Pamwin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87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51784E6A44CAEEB133AF055F2FC" ma:contentTypeVersion="13" ma:contentTypeDescription="Create a new document." ma:contentTypeScope="" ma:versionID="1cc4b772915f9a0b5c95559da5d43938">
  <xsd:schema xmlns:xsd="http://www.w3.org/2001/XMLSchema" xmlns:xs="http://www.w3.org/2001/XMLSchema" xmlns:p="http://schemas.microsoft.com/office/2006/metadata/properties" xmlns:ns2="3acecde0-9214-4f6b-bc37-5b29720f64a3" xmlns:ns3="aea0fc6b-7392-4055-b941-0fa99f5e5861" targetNamespace="http://schemas.microsoft.com/office/2006/metadata/properties" ma:root="true" ma:fieldsID="de578d59c4ea4cf527047fad157f69d5" ns2:_="" ns3:_="">
    <xsd:import namespace="3acecde0-9214-4f6b-bc37-5b29720f64a3"/>
    <xsd:import namespace="aea0fc6b-7392-4055-b941-0fa99f5e5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cde0-9214-4f6b-bc37-5b29720f6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d93dcc-62e9-42fa-94d1-98dcf228b3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fc6b-7392-4055-b941-0fa99f5e58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0f4c149-cf1f-4755-b6c5-c0eecb5634f5}" ma:internalName="TaxCatchAll" ma:showField="CatchAllData" ma:web="aea0fc6b-7392-4055-b941-0fa99f5e5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cecde0-9214-4f6b-bc37-5b29720f64a3">
      <Terms xmlns="http://schemas.microsoft.com/office/infopath/2007/PartnerControls"/>
    </lcf76f155ced4ddcb4097134ff3c332f>
    <TaxCatchAll xmlns="aea0fc6b-7392-4055-b941-0fa99f5e5861"/>
  </documentManagement>
</p:properties>
</file>

<file path=customXml/itemProps1.xml><?xml version="1.0" encoding="utf-8"?>
<ds:datastoreItem xmlns:ds="http://schemas.openxmlformats.org/officeDocument/2006/customXml" ds:itemID="{3A411ED6-8E21-4136-852F-3C76973F6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cde0-9214-4f6b-bc37-5b29720f64a3"/>
    <ds:schemaRef ds:uri="aea0fc6b-7392-4055-b941-0fa99f5e5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0C2436-73C5-4579-A6D6-CB83919A6F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06C14-27FF-4155-AAE9-2AA86CEAD3FB}">
  <ds:schemaRefs>
    <ds:schemaRef ds:uri="aea0fc6b-7392-4055-b941-0fa99f5e5861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3acecde0-9214-4f6b-bc37-5b29720f64a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Widescreen</PresentationFormat>
  <Paragraphs>71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Roboto Black</vt:lpstr>
      <vt:lpstr>Roboto Light</vt:lpstr>
      <vt:lpstr>Roboto</vt:lpstr>
      <vt:lpstr>Calibri Light</vt:lpstr>
      <vt:lpstr>Arial</vt:lpstr>
      <vt:lpstr>Office Theme</vt:lpstr>
      <vt:lpstr>System Admin</vt:lpstr>
      <vt:lpstr>System Admin Tasks</vt:lpstr>
      <vt:lpstr>Templates</vt:lpstr>
      <vt:lpstr>Templates Best Practice</vt:lpstr>
      <vt:lpstr>KPIs &amp; Appraisal Calcs </vt:lpstr>
      <vt:lpstr>KPIs &amp; Appraisal Calcs  </vt:lpstr>
      <vt:lpstr>Annual Updates</vt:lpstr>
      <vt:lpstr>Annual Updates</vt:lpstr>
      <vt:lpstr>Housekeeping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411</cp:revision>
  <dcterms:created xsi:type="dcterms:W3CDTF">2019-10-25T12:10:47Z</dcterms:created>
  <dcterms:modified xsi:type="dcterms:W3CDTF">2025-07-10T14:45:04Z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0x010100EF2CA51784E6A44CAEEB133AF055F2FC</vt:lpwstr>
  </property>
</Properties>
</file>