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3"/>
  </p:notesMasterIdLst>
  <p:handoutMasterIdLst>
    <p:handoutMasterId r:id="rId34"/>
  </p:handoutMasterIdLst>
  <p:sldIdLst>
    <p:sldId id="2721" r:id="rId2"/>
    <p:sldId id="2745" r:id="rId3"/>
    <p:sldId id="2723" r:id="rId4"/>
    <p:sldId id="2709" r:id="rId5"/>
    <p:sldId id="2748" r:id="rId6"/>
    <p:sldId id="2724" r:id="rId7"/>
    <p:sldId id="2747" r:id="rId8"/>
    <p:sldId id="2716" r:id="rId9"/>
    <p:sldId id="2725" r:id="rId10"/>
    <p:sldId id="2726" r:id="rId11"/>
    <p:sldId id="2727" r:id="rId12"/>
    <p:sldId id="2728" r:id="rId13"/>
    <p:sldId id="2729" r:id="rId14"/>
    <p:sldId id="2730" r:id="rId15"/>
    <p:sldId id="2731" r:id="rId16"/>
    <p:sldId id="2732" r:id="rId17"/>
    <p:sldId id="2733" r:id="rId18"/>
    <p:sldId id="2734" r:id="rId19"/>
    <p:sldId id="2618" r:id="rId20"/>
    <p:sldId id="2647" r:id="rId21"/>
    <p:sldId id="2735" r:id="rId22"/>
    <p:sldId id="2683" r:id="rId23"/>
    <p:sldId id="2737" r:id="rId24"/>
    <p:sldId id="2739" r:id="rId25"/>
    <p:sldId id="2740" r:id="rId26"/>
    <p:sldId id="2682" r:id="rId27"/>
    <p:sldId id="2626" r:id="rId28"/>
    <p:sldId id="2736" r:id="rId29"/>
    <p:sldId id="2741" r:id="rId30"/>
    <p:sldId id="2742" r:id="rId31"/>
    <p:sldId id="2744" r:id="rId32"/>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Open Sans Light" panose="020B0604020202020204" charset="0"/>
      <p:regular r:id="rId41"/>
      <p:italic r:id="rId42"/>
    </p:embeddedFont>
    <p:embeddedFont>
      <p:font typeface="Roboto" pitchFamily="2" charset="0"/>
      <p:regular r:id="rId43"/>
      <p:bold r:id="rId44"/>
      <p:italic r:id="rId45"/>
      <p:boldItalic r:id="rId46"/>
    </p:embeddedFont>
    <p:embeddedFont>
      <p:font typeface="Roboto Black" panose="020B0604020202020204" charset="0"/>
      <p:bold r:id="rId47"/>
      <p:boldItalic r:id="rId48"/>
    </p:embeddedFont>
    <p:embeddedFont>
      <p:font typeface="Roboto Light" panose="020B0604020202020204" charset="0"/>
      <p:regular r:id="rId49"/>
      <p: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9" userDrawn="1">
          <p15:clr>
            <a:srgbClr val="A4A3A4"/>
          </p15:clr>
        </p15:guide>
        <p15:guide id="2" pos="50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Snuggs" initials="MS" lastIdx="1" clrIdx="0">
    <p:extLst>
      <p:ext uri="{19B8F6BF-5375-455C-9EA6-DF929625EA0E}">
        <p15:presenceInfo xmlns:p15="http://schemas.microsoft.com/office/powerpoint/2012/main" userId="S-1-5-21-905746278-1347828258-3036981736-1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172B46"/>
    <a:srgbClr val="5B7FB1"/>
    <a:srgbClr val="D9D9D9"/>
    <a:srgbClr val="A2B2D2"/>
    <a:srgbClr val="003C64"/>
    <a:srgbClr val="005996"/>
    <a:srgbClr val="EFEFEF"/>
    <a:srgbClr val="0747A6"/>
    <a:srgbClr val="002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8273" autoAdjust="0"/>
  </p:normalViewPr>
  <p:slideViewPr>
    <p:cSldViewPr snapToGrid="0">
      <p:cViewPr varScale="1">
        <p:scale>
          <a:sx n="78" d="100"/>
          <a:sy n="78" d="100"/>
        </p:scale>
        <p:origin x="1698" y="78"/>
      </p:cViewPr>
      <p:guideLst>
        <p:guide orient="horz" pos="2319"/>
        <p:guide pos="506"/>
      </p:guideLst>
    </p:cSldViewPr>
  </p:slideViewPr>
  <p:outlineViewPr>
    <p:cViewPr>
      <p:scale>
        <a:sx n="33" d="100"/>
        <a:sy n="33" d="100"/>
      </p:scale>
      <p:origin x="0" y="-234"/>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Web Design</c:v>
                </c:pt>
              </c:strCache>
            </c:strRef>
          </c:tx>
          <c:spPr>
            <a:solidFill>
              <a:schemeClr val="accent1"/>
            </a:solidFill>
            <a:ln>
              <a:noFill/>
            </a:ln>
            <a:effectLst/>
          </c:spPr>
          <c:invertIfNegative val="0"/>
          <c:dPt>
            <c:idx val="0"/>
            <c:invertIfNegative val="0"/>
            <c:bubble3D val="0"/>
            <c:spPr>
              <a:solidFill>
                <a:srgbClr val="D9D9D9"/>
              </a:solidFill>
              <a:ln>
                <a:noFill/>
              </a:ln>
              <a:effectLst/>
            </c:spPr>
            <c:extLst>
              <c:ext xmlns:c16="http://schemas.microsoft.com/office/drawing/2014/chart" uri="{C3380CC4-5D6E-409C-BE32-E72D297353CC}">
                <c16:uniqueId val="{00000004-BBFF-4625-A31D-4C563906469E}"/>
              </c:ext>
            </c:extLst>
          </c:dPt>
          <c:dLbls>
            <c:spPr>
              <a:noFill/>
              <a:ln>
                <a:noFill/>
              </a:ln>
              <a:effectLst/>
            </c:spPr>
            <c:txPr>
              <a:bodyPr rot="0" vert="horz"/>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September</c:v>
                </c:pt>
              </c:strCache>
            </c:strRef>
          </c:cat>
          <c:val>
            <c:numRef>
              <c:f>Sheet1!$B$2</c:f>
              <c:numCache>
                <c:formatCode>0%</c:formatCode>
                <c:ptCount val="1"/>
                <c:pt idx="0">
                  <c:v>0.55000000000000004</c:v>
                </c:pt>
              </c:numCache>
            </c:numRef>
          </c:val>
          <c:extLst>
            <c:ext xmlns:c16="http://schemas.microsoft.com/office/drawing/2014/chart" uri="{C3380CC4-5D6E-409C-BE32-E72D297353CC}">
              <c16:uniqueId val="{00000000-BBFF-4625-A31D-4C563906469E}"/>
            </c:ext>
          </c:extLst>
        </c:ser>
        <c:ser>
          <c:idx val="1"/>
          <c:order val="1"/>
          <c:tx>
            <c:strRef>
              <c:f>Sheet1!$C$1</c:f>
              <c:strCache>
                <c:ptCount val="1"/>
                <c:pt idx="0">
                  <c:v>Web Dev.</c:v>
                </c:pt>
              </c:strCache>
            </c:strRef>
          </c:tx>
          <c:spPr>
            <a:solidFill>
              <a:schemeClr val="accent2"/>
            </a:solidFill>
            <a:ln>
              <a:noFill/>
            </a:ln>
            <a:effectLst/>
          </c:spPr>
          <c:invertIfNegative val="0"/>
          <c:dPt>
            <c:idx val="0"/>
            <c:invertIfNegative val="0"/>
            <c:bubble3D val="0"/>
            <c:spPr>
              <a:solidFill>
                <a:srgbClr val="005996"/>
              </a:solidFill>
              <a:ln>
                <a:noFill/>
              </a:ln>
              <a:effectLst/>
            </c:spPr>
            <c:extLst>
              <c:ext xmlns:c16="http://schemas.microsoft.com/office/drawing/2014/chart" uri="{C3380CC4-5D6E-409C-BE32-E72D297353CC}">
                <c16:uniqueId val="{00000005-BBFF-4625-A31D-4C563906469E}"/>
              </c:ext>
            </c:extLst>
          </c:dPt>
          <c:dLbls>
            <c:spPr>
              <a:noFill/>
              <a:ln>
                <a:noFill/>
              </a:ln>
              <a:effectLst/>
            </c:spPr>
            <c:txPr>
              <a:bodyPr rot="0" vert="horz"/>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September</c:v>
                </c:pt>
              </c:strCache>
            </c:strRef>
          </c:cat>
          <c:val>
            <c:numRef>
              <c:f>Sheet1!$C$2</c:f>
              <c:numCache>
                <c:formatCode>0%</c:formatCode>
                <c:ptCount val="1"/>
                <c:pt idx="0">
                  <c:v>0.78</c:v>
                </c:pt>
              </c:numCache>
            </c:numRef>
          </c:val>
          <c:extLst>
            <c:ext xmlns:c16="http://schemas.microsoft.com/office/drawing/2014/chart" uri="{C3380CC4-5D6E-409C-BE32-E72D297353CC}">
              <c16:uniqueId val="{00000001-BBFF-4625-A31D-4C563906469E}"/>
            </c:ext>
          </c:extLst>
        </c:ser>
        <c:ser>
          <c:idx val="2"/>
          <c:order val="2"/>
          <c:tx>
            <c:strRef>
              <c:f>Sheet1!$D$1</c:f>
              <c:strCache>
                <c:ptCount val="1"/>
                <c:pt idx="0">
                  <c:v>Mobile Apps</c:v>
                </c:pt>
              </c:strCache>
            </c:strRef>
          </c:tx>
          <c:spPr>
            <a:solidFill>
              <a:srgbClr val="002D4C"/>
            </a:solidFill>
            <a:ln>
              <a:noFill/>
            </a:ln>
            <a:effectLst/>
          </c:spPr>
          <c:invertIfNegative val="0"/>
          <c:dLbls>
            <c:spPr>
              <a:noFill/>
              <a:ln>
                <a:noFill/>
              </a:ln>
              <a:effectLst/>
            </c:spPr>
            <c:txPr>
              <a:bodyPr rot="0" vert="horz"/>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September</c:v>
                </c:pt>
              </c:strCache>
            </c:strRef>
          </c:cat>
          <c:val>
            <c:numRef>
              <c:f>Sheet1!$D$2</c:f>
              <c:numCache>
                <c:formatCode>0%</c:formatCode>
                <c:ptCount val="1"/>
                <c:pt idx="0">
                  <c:v>0.33</c:v>
                </c:pt>
              </c:numCache>
            </c:numRef>
          </c:val>
          <c:extLst>
            <c:ext xmlns:c16="http://schemas.microsoft.com/office/drawing/2014/chart" uri="{C3380CC4-5D6E-409C-BE32-E72D297353CC}">
              <c16:uniqueId val="{00000002-BBFF-4625-A31D-4C563906469E}"/>
            </c:ext>
          </c:extLst>
        </c:ser>
        <c:ser>
          <c:idx val="3"/>
          <c:order val="3"/>
          <c:tx>
            <c:strRef>
              <c:f>Sheet1!$E$1</c:f>
              <c:strCache>
                <c:ptCount val="1"/>
                <c:pt idx="0">
                  <c:v>Branding</c:v>
                </c:pt>
              </c:strCache>
            </c:strRef>
          </c:tx>
          <c:spPr>
            <a:solidFill>
              <a:srgbClr val="5B7FB1"/>
            </a:solidFill>
            <a:ln>
              <a:noFill/>
            </a:ln>
            <a:effectLst/>
          </c:spPr>
          <c:invertIfNegative val="0"/>
          <c:dLbls>
            <c:spPr>
              <a:noFill/>
              <a:ln>
                <a:noFill/>
              </a:ln>
              <a:effectLst/>
            </c:spPr>
            <c:txPr>
              <a:bodyPr rot="0" vert="horz"/>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September</c:v>
                </c:pt>
              </c:strCache>
            </c:strRef>
          </c:cat>
          <c:val>
            <c:numRef>
              <c:f>Sheet1!$E$2</c:f>
              <c:numCache>
                <c:formatCode>0%</c:formatCode>
                <c:ptCount val="1"/>
                <c:pt idx="0">
                  <c:v>0.53</c:v>
                </c:pt>
              </c:numCache>
            </c:numRef>
          </c:val>
          <c:extLst>
            <c:ext xmlns:c16="http://schemas.microsoft.com/office/drawing/2014/chart" uri="{C3380CC4-5D6E-409C-BE32-E72D297353CC}">
              <c16:uniqueId val="{00000003-BBFF-4625-A31D-4C563906469E}"/>
            </c:ext>
          </c:extLst>
        </c:ser>
        <c:dLbls>
          <c:showLegendKey val="0"/>
          <c:showVal val="0"/>
          <c:showCatName val="0"/>
          <c:showSerName val="0"/>
          <c:showPercent val="0"/>
          <c:showBubbleSize val="0"/>
        </c:dLbls>
        <c:gapWidth val="69"/>
        <c:overlap val="-25"/>
        <c:axId val="523723400"/>
        <c:axId val="523722584"/>
      </c:barChart>
      <c:catAx>
        <c:axId val="523723400"/>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vert="horz"/>
          <a:lstStyle/>
          <a:p>
            <a:pPr>
              <a:defRPr/>
            </a:pPr>
            <a:endParaRPr lang="en-US"/>
          </a:p>
        </c:txPr>
        <c:crossAx val="523722584"/>
        <c:crosses val="autoZero"/>
        <c:auto val="1"/>
        <c:lblAlgn val="ctr"/>
        <c:lblOffset val="100"/>
        <c:noMultiLvlLbl val="0"/>
      </c:catAx>
      <c:valAx>
        <c:axId val="523722584"/>
        <c:scaling>
          <c:orientation val="minMax"/>
        </c:scaling>
        <c:delete val="1"/>
        <c:axPos val="l"/>
        <c:numFmt formatCode="0%" sourceLinked="1"/>
        <c:majorTickMark val="in"/>
        <c:minorTickMark val="none"/>
        <c:tickLblPos val="nextTo"/>
        <c:crossAx val="523723400"/>
        <c:crosses val="autoZero"/>
        <c:crossBetween val="between"/>
      </c:valAx>
      <c:spPr>
        <a:noFill/>
        <a:ln>
          <a:noFill/>
        </a:ln>
        <a:effectLst/>
      </c:spPr>
    </c:plotArea>
    <c:plotVisOnly val="1"/>
    <c:dispBlanksAs val="gap"/>
    <c:showDLblsOverMax val="0"/>
  </c:chart>
  <c:spPr>
    <a:noFill/>
    <a:ln>
      <a:noFill/>
    </a:ln>
    <a:effectLst/>
  </c:spPr>
  <c:txPr>
    <a:bodyPr/>
    <a:lstStyle/>
    <a:p>
      <a:pPr>
        <a:defRPr sz="2400">
          <a:solidFill>
            <a:schemeClr val="tx1"/>
          </a:solidFill>
          <a:latin typeface="Roboto"/>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Web Design</c:v>
                </c:pt>
              </c:strCache>
            </c:strRef>
          </c:tx>
          <c:spPr>
            <a:solidFill>
              <a:srgbClr val="D9D9D9"/>
            </a:solidFill>
            <a:ln>
              <a:noFill/>
            </a:ln>
            <a:effectLst/>
          </c:spPr>
          <c:invertIfNegative val="0"/>
          <c:dLbls>
            <c:spPr>
              <a:noFill/>
              <a:ln>
                <a:noFill/>
              </a:ln>
              <a:effectLst/>
            </c:spPr>
            <c:txPr>
              <a:bodyPr rot="0" vert="horz"/>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October</c:v>
                </c:pt>
              </c:strCache>
            </c:strRef>
          </c:cat>
          <c:val>
            <c:numRef>
              <c:f>Sheet1!$B$2</c:f>
              <c:numCache>
                <c:formatCode>0%</c:formatCode>
                <c:ptCount val="1"/>
                <c:pt idx="0">
                  <c:v>0.55000000000000004</c:v>
                </c:pt>
              </c:numCache>
            </c:numRef>
          </c:val>
          <c:extLst>
            <c:ext xmlns:c16="http://schemas.microsoft.com/office/drawing/2014/chart" uri="{C3380CC4-5D6E-409C-BE32-E72D297353CC}">
              <c16:uniqueId val="{00000000-BD39-43CD-9349-44B45D1BEFBC}"/>
            </c:ext>
          </c:extLst>
        </c:ser>
        <c:ser>
          <c:idx val="1"/>
          <c:order val="1"/>
          <c:tx>
            <c:strRef>
              <c:f>Sheet1!$C$1</c:f>
              <c:strCache>
                <c:ptCount val="1"/>
                <c:pt idx="0">
                  <c:v>Web Dev.</c:v>
                </c:pt>
              </c:strCache>
            </c:strRef>
          </c:tx>
          <c:spPr>
            <a:solidFill>
              <a:srgbClr val="005996"/>
            </a:solidFill>
            <a:ln>
              <a:noFill/>
            </a:ln>
            <a:effectLst/>
          </c:spPr>
          <c:invertIfNegative val="0"/>
          <c:dLbls>
            <c:spPr>
              <a:noFill/>
              <a:ln>
                <a:noFill/>
              </a:ln>
              <a:effectLst/>
            </c:spPr>
            <c:txPr>
              <a:bodyPr rot="0" vert="horz"/>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October</c:v>
                </c:pt>
              </c:strCache>
            </c:strRef>
          </c:cat>
          <c:val>
            <c:numRef>
              <c:f>Sheet1!$C$2</c:f>
              <c:numCache>
                <c:formatCode>0%</c:formatCode>
                <c:ptCount val="1"/>
                <c:pt idx="0">
                  <c:v>0.78</c:v>
                </c:pt>
              </c:numCache>
            </c:numRef>
          </c:val>
          <c:extLst>
            <c:ext xmlns:c16="http://schemas.microsoft.com/office/drawing/2014/chart" uri="{C3380CC4-5D6E-409C-BE32-E72D297353CC}">
              <c16:uniqueId val="{00000001-BD39-43CD-9349-44B45D1BEFBC}"/>
            </c:ext>
          </c:extLst>
        </c:ser>
        <c:ser>
          <c:idx val="2"/>
          <c:order val="2"/>
          <c:tx>
            <c:strRef>
              <c:f>Sheet1!$D$1</c:f>
              <c:strCache>
                <c:ptCount val="1"/>
                <c:pt idx="0">
                  <c:v>Mobile Apps</c:v>
                </c:pt>
              </c:strCache>
            </c:strRef>
          </c:tx>
          <c:spPr>
            <a:solidFill>
              <a:srgbClr val="002D4C"/>
            </a:solidFill>
            <a:ln>
              <a:noFill/>
            </a:ln>
            <a:effectLst/>
          </c:spPr>
          <c:invertIfNegative val="0"/>
          <c:dLbls>
            <c:spPr>
              <a:noFill/>
              <a:ln>
                <a:noFill/>
              </a:ln>
              <a:effectLst/>
            </c:spPr>
            <c:txPr>
              <a:bodyPr rot="0" vert="horz"/>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October</c:v>
                </c:pt>
              </c:strCache>
            </c:strRef>
          </c:cat>
          <c:val>
            <c:numRef>
              <c:f>Sheet1!$D$2</c:f>
              <c:numCache>
                <c:formatCode>0%</c:formatCode>
                <c:ptCount val="1"/>
                <c:pt idx="0">
                  <c:v>0.33</c:v>
                </c:pt>
              </c:numCache>
            </c:numRef>
          </c:val>
          <c:extLst>
            <c:ext xmlns:c16="http://schemas.microsoft.com/office/drawing/2014/chart" uri="{C3380CC4-5D6E-409C-BE32-E72D297353CC}">
              <c16:uniqueId val="{00000002-BD39-43CD-9349-44B45D1BEFBC}"/>
            </c:ext>
          </c:extLst>
        </c:ser>
        <c:ser>
          <c:idx val="3"/>
          <c:order val="3"/>
          <c:tx>
            <c:strRef>
              <c:f>Sheet1!$E$1</c:f>
              <c:strCache>
                <c:ptCount val="1"/>
                <c:pt idx="0">
                  <c:v>Branding</c:v>
                </c:pt>
              </c:strCache>
            </c:strRef>
          </c:tx>
          <c:spPr>
            <a:solidFill>
              <a:srgbClr val="5B7FB1"/>
            </a:solidFill>
            <a:ln>
              <a:noFill/>
            </a:ln>
            <a:effectLst/>
          </c:spPr>
          <c:invertIfNegative val="0"/>
          <c:dLbls>
            <c:spPr>
              <a:noFill/>
              <a:ln>
                <a:noFill/>
              </a:ln>
              <a:effectLst/>
            </c:spPr>
            <c:txPr>
              <a:bodyPr rot="0" vert="horz"/>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October</c:v>
                </c:pt>
              </c:strCache>
            </c:strRef>
          </c:cat>
          <c:val>
            <c:numRef>
              <c:f>Sheet1!$E$2</c:f>
              <c:numCache>
                <c:formatCode>0%</c:formatCode>
                <c:ptCount val="1"/>
                <c:pt idx="0">
                  <c:v>0.53</c:v>
                </c:pt>
              </c:numCache>
            </c:numRef>
          </c:val>
          <c:extLst>
            <c:ext xmlns:c16="http://schemas.microsoft.com/office/drawing/2014/chart" uri="{C3380CC4-5D6E-409C-BE32-E72D297353CC}">
              <c16:uniqueId val="{00000003-BD39-43CD-9349-44B45D1BEFBC}"/>
            </c:ext>
          </c:extLst>
        </c:ser>
        <c:dLbls>
          <c:showLegendKey val="0"/>
          <c:showVal val="0"/>
          <c:showCatName val="0"/>
          <c:showSerName val="0"/>
          <c:showPercent val="0"/>
          <c:showBubbleSize val="0"/>
        </c:dLbls>
        <c:gapWidth val="69"/>
        <c:overlap val="-25"/>
        <c:axId val="523762040"/>
        <c:axId val="523765016"/>
      </c:barChart>
      <c:catAx>
        <c:axId val="523762040"/>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vert="horz"/>
          <a:lstStyle/>
          <a:p>
            <a:pPr>
              <a:defRPr/>
            </a:pPr>
            <a:endParaRPr lang="en-US"/>
          </a:p>
        </c:txPr>
        <c:crossAx val="523765016"/>
        <c:crosses val="autoZero"/>
        <c:auto val="1"/>
        <c:lblAlgn val="ctr"/>
        <c:lblOffset val="100"/>
        <c:noMultiLvlLbl val="0"/>
      </c:catAx>
      <c:valAx>
        <c:axId val="523765016"/>
        <c:scaling>
          <c:orientation val="minMax"/>
        </c:scaling>
        <c:delete val="1"/>
        <c:axPos val="l"/>
        <c:numFmt formatCode="0%" sourceLinked="1"/>
        <c:majorTickMark val="in"/>
        <c:minorTickMark val="none"/>
        <c:tickLblPos val="nextTo"/>
        <c:crossAx val="523762040"/>
        <c:crosses val="autoZero"/>
        <c:crossBetween val="between"/>
      </c:valAx>
      <c:spPr>
        <a:noFill/>
        <a:ln>
          <a:noFill/>
        </a:ln>
        <a:effectLst/>
      </c:spPr>
    </c:plotArea>
    <c:plotVisOnly val="1"/>
    <c:dispBlanksAs val="gap"/>
    <c:showDLblsOverMax val="0"/>
  </c:chart>
  <c:spPr>
    <a:noFill/>
    <a:ln>
      <a:noFill/>
    </a:ln>
    <a:effectLst/>
  </c:spPr>
  <c:txPr>
    <a:bodyPr/>
    <a:lstStyle/>
    <a:p>
      <a:pPr>
        <a:defRPr sz="2400">
          <a:solidFill>
            <a:schemeClr val="tx1"/>
          </a:solidFill>
          <a:latin typeface="Roboto"/>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Web Design</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Roboto"/>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August</c:v>
                </c:pt>
              </c:strCache>
            </c:strRef>
          </c:cat>
          <c:val>
            <c:numRef>
              <c:f>Sheet1!$B$2</c:f>
              <c:numCache>
                <c:formatCode>0%</c:formatCode>
                <c:ptCount val="1"/>
                <c:pt idx="0">
                  <c:v>0.55000000000000004</c:v>
                </c:pt>
              </c:numCache>
            </c:numRef>
          </c:val>
          <c:extLst>
            <c:ext xmlns:c16="http://schemas.microsoft.com/office/drawing/2014/chart" uri="{C3380CC4-5D6E-409C-BE32-E72D297353CC}">
              <c16:uniqueId val="{00000000-4A2F-420D-8323-5B537506F010}"/>
            </c:ext>
          </c:extLst>
        </c:ser>
        <c:ser>
          <c:idx val="1"/>
          <c:order val="1"/>
          <c:tx>
            <c:strRef>
              <c:f>Sheet1!$C$1</c:f>
              <c:strCache>
                <c:ptCount val="1"/>
                <c:pt idx="0">
                  <c:v>Web Dev.</c:v>
                </c:pt>
              </c:strCache>
            </c:strRef>
          </c:tx>
          <c:spPr>
            <a:solidFill>
              <a:srgbClr val="00599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Roboto"/>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August</c:v>
                </c:pt>
              </c:strCache>
            </c:strRef>
          </c:cat>
          <c:val>
            <c:numRef>
              <c:f>Sheet1!$C$2</c:f>
              <c:numCache>
                <c:formatCode>0%</c:formatCode>
                <c:ptCount val="1"/>
                <c:pt idx="0">
                  <c:v>0.78</c:v>
                </c:pt>
              </c:numCache>
            </c:numRef>
          </c:val>
          <c:extLst>
            <c:ext xmlns:c16="http://schemas.microsoft.com/office/drawing/2014/chart" uri="{C3380CC4-5D6E-409C-BE32-E72D297353CC}">
              <c16:uniqueId val="{00000001-4A2F-420D-8323-5B537506F010}"/>
            </c:ext>
          </c:extLst>
        </c:ser>
        <c:ser>
          <c:idx val="2"/>
          <c:order val="2"/>
          <c:tx>
            <c:strRef>
              <c:f>Sheet1!$D$1</c:f>
              <c:strCache>
                <c:ptCount val="1"/>
                <c:pt idx="0">
                  <c:v>Mobile Apps</c:v>
                </c:pt>
              </c:strCache>
            </c:strRef>
          </c:tx>
          <c:spPr>
            <a:solidFill>
              <a:srgbClr val="002D4C"/>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Roboto"/>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August</c:v>
                </c:pt>
              </c:strCache>
            </c:strRef>
          </c:cat>
          <c:val>
            <c:numRef>
              <c:f>Sheet1!$D$2</c:f>
              <c:numCache>
                <c:formatCode>0%</c:formatCode>
                <c:ptCount val="1"/>
                <c:pt idx="0">
                  <c:v>0.33</c:v>
                </c:pt>
              </c:numCache>
            </c:numRef>
          </c:val>
          <c:extLst>
            <c:ext xmlns:c16="http://schemas.microsoft.com/office/drawing/2014/chart" uri="{C3380CC4-5D6E-409C-BE32-E72D297353CC}">
              <c16:uniqueId val="{00000002-4A2F-420D-8323-5B537506F010}"/>
            </c:ext>
          </c:extLst>
        </c:ser>
        <c:ser>
          <c:idx val="3"/>
          <c:order val="3"/>
          <c:tx>
            <c:strRef>
              <c:f>Sheet1!$E$1</c:f>
              <c:strCache>
                <c:ptCount val="1"/>
                <c:pt idx="0">
                  <c:v>Branding</c:v>
                </c:pt>
              </c:strCache>
            </c:strRef>
          </c:tx>
          <c:spPr>
            <a:solidFill>
              <a:srgbClr val="005996"/>
            </a:solidFill>
            <a:ln>
              <a:noFill/>
            </a:ln>
            <a:effectLst/>
          </c:spPr>
          <c:invertIfNegative val="0"/>
          <c:dPt>
            <c:idx val="0"/>
            <c:invertIfNegative val="0"/>
            <c:bubble3D val="0"/>
            <c:spPr>
              <a:solidFill>
                <a:srgbClr val="5B7FB1"/>
              </a:solidFill>
              <a:ln>
                <a:noFill/>
              </a:ln>
              <a:effectLst/>
            </c:spPr>
            <c:extLst>
              <c:ext xmlns:c16="http://schemas.microsoft.com/office/drawing/2014/chart" uri="{C3380CC4-5D6E-409C-BE32-E72D297353CC}">
                <c16:uniqueId val="{00000005-4A2F-420D-8323-5B537506F010}"/>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Roboto"/>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August</c:v>
                </c:pt>
              </c:strCache>
            </c:strRef>
          </c:cat>
          <c:val>
            <c:numRef>
              <c:f>Sheet1!$E$2</c:f>
              <c:numCache>
                <c:formatCode>0%</c:formatCode>
                <c:ptCount val="1"/>
                <c:pt idx="0">
                  <c:v>0.53</c:v>
                </c:pt>
              </c:numCache>
            </c:numRef>
          </c:val>
          <c:extLst>
            <c:ext xmlns:c16="http://schemas.microsoft.com/office/drawing/2014/chart" uri="{C3380CC4-5D6E-409C-BE32-E72D297353CC}">
              <c16:uniqueId val="{00000003-4A2F-420D-8323-5B537506F010}"/>
            </c:ext>
          </c:extLst>
        </c:ser>
        <c:dLbls>
          <c:showLegendKey val="0"/>
          <c:showVal val="0"/>
          <c:showCatName val="0"/>
          <c:showSerName val="0"/>
          <c:showPercent val="0"/>
          <c:showBubbleSize val="0"/>
        </c:dLbls>
        <c:gapWidth val="69"/>
        <c:overlap val="-48"/>
        <c:axId val="523573304"/>
        <c:axId val="523566760"/>
      </c:barChart>
      <c:catAx>
        <c:axId val="523573304"/>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prstDash val="solid"/>
            <a:round/>
          </a:ln>
          <a:effectLst/>
        </c:spPr>
        <c:txPr>
          <a:bodyPr rot="-60000000" spcFirstLastPara="1" vertOverflow="ellipsis" vert="horz" wrap="square" anchor="ctr" anchorCtr="1"/>
          <a:lstStyle/>
          <a:p>
            <a:pPr>
              <a:defRPr sz="2400" b="0" i="0" u="none" strike="noStrike" kern="1200" baseline="0">
                <a:solidFill>
                  <a:schemeClr val="tx1"/>
                </a:solidFill>
                <a:latin typeface="Roboto"/>
                <a:ea typeface="+mn-ea"/>
                <a:cs typeface="+mn-cs"/>
              </a:defRPr>
            </a:pPr>
            <a:endParaRPr lang="en-US"/>
          </a:p>
        </c:txPr>
        <c:crossAx val="523566760"/>
        <c:crosses val="autoZero"/>
        <c:auto val="1"/>
        <c:lblAlgn val="ctr"/>
        <c:lblOffset val="100"/>
        <c:noMultiLvlLbl val="0"/>
      </c:catAx>
      <c:valAx>
        <c:axId val="523566760"/>
        <c:scaling>
          <c:orientation val="minMax"/>
        </c:scaling>
        <c:delete val="1"/>
        <c:axPos val="l"/>
        <c:numFmt formatCode="0%" sourceLinked="1"/>
        <c:majorTickMark val="in"/>
        <c:minorTickMark val="none"/>
        <c:tickLblPos val="nextTo"/>
        <c:crossAx val="52357330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2400">
          <a:solidFill>
            <a:schemeClr val="tx1"/>
          </a:solidFill>
          <a:latin typeface="Roboto"/>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172B46"/>
              </a:solidFill>
            </c:spPr>
            <c:extLst>
              <c:ext xmlns:c16="http://schemas.microsoft.com/office/drawing/2014/chart" uri="{C3380CC4-5D6E-409C-BE32-E72D297353CC}">
                <c16:uniqueId val="{00000001-40B2-40BB-98E5-72F178083628}"/>
              </c:ext>
            </c:extLst>
          </c:dPt>
          <c:dPt>
            <c:idx val="1"/>
            <c:bubble3D val="0"/>
            <c:spPr>
              <a:solidFill>
                <a:srgbClr val="5B7FB1"/>
              </a:solidFill>
            </c:spPr>
            <c:extLst>
              <c:ext xmlns:c16="http://schemas.microsoft.com/office/drawing/2014/chart" uri="{C3380CC4-5D6E-409C-BE32-E72D297353CC}">
                <c16:uniqueId val="{00000002-40B2-40BB-98E5-72F178083628}"/>
              </c:ext>
            </c:extLst>
          </c:dPt>
          <c:dPt>
            <c:idx val="2"/>
            <c:bubble3D val="0"/>
            <c:spPr>
              <a:solidFill>
                <a:srgbClr val="A2B2D2"/>
              </a:solidFill>
            </c:spPr>
            <c:extLst>
              <c:ext xmlns:c16="http://schemas.microsoft.com/office/drawing/2014/chart" uri="{C3380CC4-5D6E-409C-BE32-E72D297353CC}">
                <c16:uniqueId val="{00000003-40B2-40BB-98E5-72F178083628}"/>
              </c:ext>
            </c:extLst>
          </c:dPt>
          <c:dPt>
            <c:idx val="3"/>
            <c:bubble3D val="0"/>
            <c:spPr>
              <a:solidFill>
                <a:srgbClr val="003C64"/>
              </a:solidFill>
            </c:spPr>
            <c:extLst>
              <c:ext xmlns:c16="http://schemas.microsoft.com/office/drawing/2014/chart" uri="{C3380CC4-5D6E-409C-BE32-E72D297353CC}">
                <c16:uniqueId val="{00000004-40B2-40BB-98E5-72F178083628}"/>
              </c:ext>
            </c:extLst>
          </c:dPt>
          <c:dPt>
            <c:idx val="4"/>
            <c:bubble3D val="0"/>
            <c:spPr>
              <a:solidFill>
                <a:srgbClr val="005996"/>
              </a:solidFill>
            </c:spPr>
            <c:extLst>
              <c:ext xmlns:c16="http://schemas.microsoft.com/office/drawing/2014/chart" uri="{C3380CC4-5D6E-409C-BE32-E72D297353CC}">
                <c16:uniqueId val="{00000005-40B2-40BB-98E5-72F178083628}"/>
              </c:ext>
            </c:extLst>
          </c:dPt>
          <c:dPt>
            <c:idx val="5"/>
            <c:bubble3D val="0"/>
            <c:explosion val="1"/>
            <c:spPr>
              <a:solidFill>
                <a:srgbClr val="D9D9D9"/>
              </a:solidFill>
            </c:spPr>
            <c:extLst>
              <c:ext xmlns:c16="http://schemas.microsoft.com/office/drawing/2014/chart" uri="{C3380CC4-5D6E-409C-BE32-E72D297353CC}">
                <c16:uniqueId val="{00000006-40B2-40BB-98E5-72F178083628}"/>
              </c:ext>
            </c:extLst>
          </c:dPt>
          <c:cat>
            <c:strRef>
              <c:f>Sheet1!$A$2:$A$7</c:f>
              <c:strCache>
                <c:ptCount val="6"/>
                <c:pt idx="0">
                  <c:v>1st Qtr</c:v>
                </c:pt>
                <c:pt idx="1">
                  <c:v>2nd Qtr</c:v>
                </c:pt>
                <c:pt idx="2">
                  <c:v>3rd Qtr</c:v>
                </c:pt>
                <c:pt idx="3">
                  <c:v>4th Qtr</c:v>
                </c:pt>
                <c:pt idx="4">
                  <c:v>6th Qtr</c:v>
                </c:pt>
                <c:pt idx="5">
                  <c:v>5th Qtr</c:v>
                </c:pt>
              </c:strCache>
            </c:strRef>
          </c:cat>
          <c:val>
            <c:numRef>
              <c:f>Sheet1!$B$2:$B$7</c:f>
              <c:numCache>
                <c:formatCode>General</c:formatCode>
                <c:ptCount val="6"/>
                <c:pt idx="0">
                  <c:v>8.1999999999999993</c:v>
                </c:pt>
                <c:pt idx="1">
                  <c:v>3.2</c:v>
                </c:pt>
                <c:pt idx="2">
                  <c:v>1.4</c:v>
                </c:pt>
                <c:pt idx="3">
                  <c:v>1.2</c:v>
                </c:pt>
                <c:pt idx="4">
                  <c:v>4.2</c:v>
                </c:pt>
                <c:pt idx="5">
                  <c:v>3.5</c:v>
                </c:pt>
              </c:numCache>
            </c:numRef>
          </c:val>
          <c:extLst>
            <c:ext xmlns:c16="http://schemas.microsoft.com/office/drawing/2014/chart" uri="{C3380CC4-5D6E-409C-BE32-E72D297353CC}">
              <c16:uniqueId val="{00000000-40B2-40BB-98E5-72F178083628}"/>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5B7FB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12.5</c:v>
                </c:pt>
              </c:numCache>
            </c:numRef>
          </c:val>
          <c:extLst>
            <c:ext xmlns:c16="http://schemas.microsoft.com/office/drawing/2014/chart" uri="{C3380CC4-5D6E-409C-BE32-E72D297353CC}">
              <c16:uniqueId val="{00000000-F537-4D8C-8C96-58BAE18C1CB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537-4D8C-8C96-58BAE18C1CB1}"/>
            </c:ext>
          </c:extLst>
        </c:ser>
        <c:ser>
          <c:idx val="2"/>
          <c:order val="2"/>
          <c:tx>
            <c:strRef>
              <c:f>Sheet1!$D$1</c:f>
              <c:strCache>
                <c:ptCount val="1"/>
                <c:pt idx="0">
                  <c:v>Series 3</c:v>
                </c:pt>
              </c:strCache>
            </c:strRef>
          </c:tx>
          <c:spPr>
            <a:solidFill>
              <a:srgbClr val="172B4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537-4D8C-8C96-58BAE18C1CB1}"/>
            </c:ext>
          </c:extLst>
        </c:ser>
        <c:dLbls>
          <c:showLegendKey val="0"/>
          <c:showVal val="0"/>
          <c:showCatName val="0"/>
          <c:showSerName val="0"/>
          <c:showPercent val="0"/>
          <c:showBubbleSize val="0"/>
        </c:dLbls>
        <c:gapWidth val="219"/>
        <c:overlap val="-27"/>
        <c:axId val="1206370575"/>
        <c:axId val="369791151"/>
      </c:barChart>
      <c:catAx>
        <c:axId val="120637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9791151"/>
        <c:crosses val="autoZero"/>
        <c:auto val="1"/>
        <c:lblAlgn val="ctr"/>
        <c:lblOffset val="100"/>
        <c:noMultiLvlLbl val="0"/>
      </c:catAx>
      <c:valAx>
        <c:axId val="3697911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637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75CE71-8B80-48B0-8A8D-8171BDC3B1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9352B39-E884-4646-83DE-1A29086292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CA10BA-FC51-4659-9374-BC98776ABC57}" type="datetimeFigureOut">
              <a:rPr lang="en-GB" smtClean="0"/>
              <a:t>27/11/2020</a:t>
            </a:fld>
            <a:endParaRPr lang="en-GB"/>
          </a:p>
        </p:txBody>
      </p:sp>
      <p:sp>
        <p:nvSpPr>
          <p:cNvPr id="4" name="Footer Placeholder 3">
            <a:extLst>
              <a:ext uri="{FF2B5EF4-FFF2-40B4-BE49-F238E27FC236}">
                <a16:creationId xmlns:a16="http://schemas.microsoft.com/office/drawing/2014/main" id="{CE89DA9E-0C9B-4BE5-B740-314AA7A4C1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D62D82B-0859-488D-9CDD-781BFF06E7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8DBE90-B89A-4F93-BDD3-9D83D6FC2A43}" type="slidenum">
              <a:rPr lang="en-GB" smtClean="0"/>
              <a:t>‹#›</a:t>
            </a:fld>
            <a:endParaRPr lang="en-GB"/>
          </a:p>
        </p:txBody>
      </p:sp>
    </p:spTree>
    <p:extLst>
      <p:ext uri="{BB962C8B-B14F-4D97-AF65-F5344CB8AC3E}">
        <p14:creationId xmlns:p14="http://schemas.microsoft.com/office/powerpoint/2010/main" val="754246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E6A7F-FE4C-4DF2-A644-F480E6FCCEF8}" type="datetimeFigureOut">
              <a:rPr lang="en-GB" smtClean="0"/>
              <a:t>27/11/2020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518C0-2DCA-4DAA-9755-4CC2F7BE7756}" type="slidenum">
              <a:rPr lang="en-GB" smtClean="0"/>
              <a:t>‹#›</a:t>
            </a:fld>
            <a:endParaRPr lang="en-GB"/>
          </a:p>
        </p:txBody>
      </p:sp>
    </p:spTree>
    <p:extLst>
      <p:ext uri="{BB962C8B-B14F-4D97-AF65-F5344CB8AC3E}">
        <p14:creationId xmlns:p14="http://schemas.microsoft.com/office/powerpoint/2010/main" val="55280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nsidehousing.co.uk/insight/insight/four-things-we-learned-from-homes-englands-affordable-homes-programme-data-6502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On the 8th September 2020 the government announced a new product ‘Right to Shared Ownership’ under the Affordable Homes Programme 2021-26. </a:t>
            </a:r>
          </a:p>
          <a:p>
            <a:r>
              <a:rPr lang="en-GB" sz="1200" b="0" i="0" u="none" strike="noStrike" kern="1200" baseline="0" dirty="0">
                <a:solidFill>
                  <a:schemeClr val="tx1"/>
                </a:solidFill>
                <a:latin typeface="+mn-lt"/>
                <a:ea typeface="+mn-ea"/>
                <a:cs typeface="+mn-cs"/>
              </a:rPr>
              <a:t>Main features of the scheme are;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1.1. The Right to Shared Ownership will allow eligible tenants who occupy eligible properties to purchase their social or affordable rented on Shared Ownership terms.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1.2. Tenants will be able to buy between 10% and 75% of their home (as per the current Shared Ownership rules). The price of the share will be based on a percentage of the full market value as determined by a Royal Institution of Chartered Surveyors (RICS) qualified independent valuer. The scheme does not involve a discount for the tenant. </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1.3. The requirements regarding the rent, service charges, maintenance and repairs for the Right to Shared Ownership is the same as for the new Shared Ownership model. (lower increments for staircasing, and repairs costs to be met by the landlord for the first 10 years)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1.4. Tenants will then be able to buy further shares and staircase to full ownership, in line with the rules of the new standard Shared Ownership scheme. </a:t>
            </a:r>
          </a:p>
          <a:p>
            <a:endParaRPr lang="en-GB" dirty="0"/>
          </a:p>
          <a:p>
            <a:endParaRPr lang="en-GB" dirty="0"/>
          </a:p>
          <a:p>
            <a:r>
              <a:rPr lang="en-GB" sz="1200" b="0" i="0" u="none" strike="noStrike" kern="1200" dirty="0">
                <a:solidFill>
                  <a:schemeClr val="tx1"/>
                </a:solidFill>
                <a:effectLst/>
                <a:latin typeface="+mn-lt"/>
                <a:ea typeface="+mn-ea"/>
                <a:cs typeface="+mn-cs"/>
              </a:rPr>
              <a:t>The majority of rented homes built through the programme will have the Right to Shared Ownership attached, although there will be certain criteria that tenants need to meet to be eligible:</a:t>
            </a:r>
          </a:p>
          <a:p>
            <a:r>
              <a:rPr lang="en-GB" sz="1200" b="0" i="0" u="none" strike="noStrike" kern="1200" dirty="0">
                <a:solidFill>
                  <a:schemeClr val="tx1"/>
                </a:solidFill>
                <a:effectLst/>
                <a:latin typeface="+mn-lt"/>
                <a:ea typeface="+mn-ea"/>
                <a:cs typeface="+mn-cs"/>
              </a:rPr>
              <a:t>You will need to be a social tenant for at least three years, and have lived in the current property for at least 12 months.</a:t>
            </a:r>
          </a:p>
          <a:p>
            <a:r>
              <a:rPr lang="en-GB" sz="1200" b="0" i="0" u="none" strike="noStrike" kern="1200" dirty="0">
                <a:solidFill>
                  <a:schemeClr val="tx1"/>
                </a:solidFill>
                <a:effectLst/>
                <a:latin typeface="+mn-lt"/>
                <a:ea typeface="+mn-ea"/>
                <a:cs typeface="+mn-cs"/>
              </a:rPr>
              <a:t>You will need to have a maximum household income of £80,000 or less – or £90,000 in London.</a:t>
            </a:r>
          </a:p>
          <a:p>
            <a:r>
              <a:rPr lang="en-GB" sz="1200" b="0" i="0" u="none" strike="noStrike" kern="1200" dirty="0">
                <a:solidFill>
                  <a:schemeClr val="tx1"/>
                </a:solidFill>
                <a:effectLst/>
                <a:latin typeface="+mn-lt"/>
                <a:ea typeface="+mn-ea"/>
                <a:cs typeface="+mn-cs"/>
              </a:rPr>
              <a:t>You will need to demonstrate that you can afford and sustain homeownership; all prospective purchasers will be required to undertake an affordability assessment.</a:t>
            </a:r>
          </a:p>
          <a:p>
            <a:r>
              <a:rPr lang="en-GB" sz="1200" b="0" i="0" u="none" strike="noStrike" kern="1200" dirty="0">
                <a:solidFill>
                  <a:schemeClr val="tx1"/>
                </a:solidFill>
                <a:effectLst/>
                <a:latin typeface="+mn-lt"/>
                <a:ea typeface="+mn-ea"/>
                <a:cs typeface="+mn-cs"/>
              </a:rPr>
              <a:t>You must not be subject to bankruptcy proceedings.</a:t>
            </a:r>
          </a:p>
          <a:p>
            <a:endParaRPr lang="en-GB" dirty="0"/>
          </a:p>
        </p:txBody>
      </p:sp>
      <p:sp>
        <p:nvSpPr>
          <p:cNvPr id="4" name="Slide Number Placeholder 3"/>
          <p:cNvSpPr>
            <a:spLocks noGrp="1"/>
          </p:cNvSpPr>
          <p:nvPr>
            <p:ph type="sldNum" sz="quarter" idx="5"/>
          </p:nvPr>
        </p:nvSpPr>
        <p:spPr/>
        <p:txBody>
          <a:bodyPr/>
          <a:lstStyle/>
          <a:p>
            <a:fld id="{308518C0-2DCA-4DAA-9755-4CC2F7BE7756}" type="slidenum">
              <a:rPr lang="en-GB" smtClean="0"/>
              <a:t>3</a:t>
            </a:fld>
            <a:endParaRPr lang="en-GB"/>
          </a:p>
        </p:txBody>
      </p:sp>
    </p:spTree>
    <p:extLst>
      <p:ext uri="{BB962C8B-B14F-4D97-AF65-F5344CB8AC3E}">
        <p14:creationId xmlns:p14="http://schemas.microsoft.com/office/powerpoint/2010/main" val="340389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8518C0-2DCA-4DAA-9755-4CC2F7BE7756}" type="slidenum">
              <a:rPr lang="en-GB" smtClean="0"/>
              <a:t>4</a:t>
            </a:fld>
            <a:endParaRPr lang="en-GB"/>
          </a:p>
        </p:txBody>
      </p:sp>
    </p:spTree>
    <p:extLst>
      <p:ext uri="{BB962C8B-B14F-4D97-AF65-F5344CB8AC3E}">
        <p14:creationId xmlns:p14="http://schemas.microsoft.com/office/powerpoint/2010/main" val="163368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8518C0-2DCA-4DAA-9755-4CC2F7BE7756}" type="slidenum">
              <a:rPr lang="en-GB" smtClean="0"/>
              <a:t>5</a:t>
            </a:fld>
            <a:endParaRPr lang="en-GB"/>
          </a:p>
        </p:txBody>
      </p:sp>
    </p:spTree>
    <p:extLst>
      <p:ext uri="{BB962C8B-B14F-4D97-AF65-F5344CB8AC3E}">
        <p14:creationId xmlns:p14="http://schemas.microsoft.com/office/powerpoint/2010/main" val="378613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8518C0-2DCA-4DAA-9755-4CC2F7BE7756}" type="slidenum">
              <a:rPr lang="en-GB" smtClean="0"/>
              <a:t>6</a:t>
            </a:fld>
            <a:endParaRPr lang="en-GB"/>
          </a:p>
        </p:txBody>
      </p:sp>
    </p:spTree>
    <p:extLst>
      <p:ext uri="{BB962C8B-B14F-4D97-AF65-F5344CB8AC3E}">
        <p14:creationId xmlns:p14="http://schemas.microsoft.com/office/powerpoint/2010/main" val="238400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Half of the homes funded through the upcoming £12bn programme, which will run from 2021 to 2026, will be for affordable homeownership, with the remaining for discounted rent, including 10% for supported housing.</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 announcement </a:t>
            </a:r>
            <a:r>
              <a:rPr lang="en-GB" sz="1200" b="0" i="0" u="none" strike="noStrike" kern="1200" dirty="0">
                <a:solidFill>
                  <a:schemeClr val="tx1"/>
                </a:solidFill>
                <a:effectLst/>
                <a:latin typeface="+mn-lt"/>
                <a:ea typeface="+mn-ea"/>
                <a:cs typeface="+mn-cs"/>
                <a:hlinkClick r:id="rId3"/>
              </a:rPr>
              <a:t>marks a rebalancing of government grant funding in favour of affordable homeownership tenures</a:t>
            </a:r>
            <a:r>
              <a:rPr lang="en-GB" sz="1200" b="0" i="0" u="none" strike="noStrike" kern="1200" dirty="0">
                <a:solidFill>
                  <a:schemeClr val="tx1"/>
                </a:solidFill>
                <a:effectLst/>
                <a:latin typeface="+mn-lt"/>
                <a:ea typeface="+mn-ea"/>
                <a:cs typeface="+mn-cs"/>
              </a:rPr>
              <a:t>. Homes England data shows that between 2016 and 2019, 44% of grant-funded homes were for affordable homeownership, compared to 56% for rented tenures.</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It comes as the government also announces a new model for shared ownership, which reduces the minimum initial share you can buy in a property from 25% to 10%.</a:t>
            </a:r>
          </a:p>
          <a:p>
            <a:r>
              <a:rPr lang="en-GB" sz="1200" b="0" i="0" u="none" strike="noStrike" kern="1200" dirty="0">
                <a:solidFill>
                  <a:schemeClr val="tx1"/>
                </a:solidFill>
                <a:effectLst/>
                <a:latin typeface="+mn-lt"/>
                <a:ea typeface="+mn-ea"/>
                <a:cs typeface="+mn-cs"/>
              </a:rPr>
              <a:t>Under the new model, residents will be able to buy additional shares in their homes in 1% instalments, rather than the current 10%, and landlords will be required to cover the cost of repairs and maintenance for an initial 10-year period. </a:t>
            </a:r>
          </a:p>
          <a:p>
            <a:endParaRPr lang="en-GB" dirty="0"/>
          </a:p>
        </p:txBody>
      </p:sp>
      <p:sp>
        <p:nvSpPr>
          <p:cNvPr id="4" name="Slide Number Placeholder 3"/>
          <p:cNvSpPr>
            <a:spLocks noGrp="1"/>
          </p:cNvSpPr>
          <p:nvPr>
            <p:ph type="sldNum" sz="quarter" idx="5"/>
          </p:nvPr>
        </p:nvSpPr>
        <p:spPr/>
        <p:txBody>
          <a:bodyPr/>
          <a:lstStyle/>
          <a:p>
            <a:fld id="{308518C0-2DCA-4DAA-9755-4CC2F7BE7756}" type="slidenum">
              <a:rPr lang="en-GB" smtClean="0"/>
              <a:t>8</a:t>
            </a:fld>
            <a:endParaRPr lang="en-GB"/>
          </a:p>
        </p:txBody>
      </p:sp>
    </p:spTree>
    <p:extLst>
      <p:ext uri="{BB962C8B-B14F-4D97-AF65-F5344CB8AC3E}">
        <p14:creationId xmlns:p14="http://schemas.microsoft.com/office/powerpoint/2010/main" val="3550548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1032989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90942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23587"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Open Sans Light" panose="020B0306030504020204" pitchFamily="34" charset="0"/>
            </a:endParaRPr>
          </a:p>
        </p:txBody>
      </p:sp>
      <p:sp>
        <p:nvSpPr>
          <p:cNvPr id="323588" name="Header Placeholder 3"/>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2000">
                <a:solidFill>
                  <a:schemeClr val="tx1"/>
                </a:solidFill>
                <a:latin typeface="Roboto Condensed" charset="0"/>
                <a:ea typeface="ＭＳ Ｐゴシック" charset="0"/>
                <a:cs typeface="FontAwesome" charset="0"/>
              </a:defRPr>
            </a:lvl1pPr>
            <a:lvl2pPr marL="742950" indent="-285750">
              <a:defRPr sz="2000">
                <a:solidFill>
                  <a:schemeClr val="tx1"/>
                </a:solidFill>
                <a:latin typeface="Roboto Condensed" charset="0"/>
                <a:ea typeface="FontAwesome" charset="0"/>
                <a:cs typeface="FontAwesome" charset="0"/>
              </a:defRPr>
            </a:lvl2pPr>
            <a:lvl3pPr marL="1143000" indent="-228600">
              <a:defRPr sz="2000">
                <a:solidFill>
                  <a:schemeClr val="tx1"/>
                </a:solidFill>
                <a:latin typeface="Roboto Condensed" charset="0"/>
                <a:ea typeface="FontAwesome" charset="0"/>
                <a:cs typeface="FontAwesome" charset="0"/>
              </a:defRPr>
            </a:lvl3pPr>
            <a:lvl4pPr marL="1600200" indent="-228600">
              <a:defRPr sz="2000">
                <a:solidFill>
                  <a:schemeClr val="tx1"/>
                </a:solidFill>
                <a:latin typeface="Roboto Condensed" charset="0"/>
                <a:ea typeface="FontAwesome" charset="0"/>
                <a:cs typeface="FontAwesome" charset="0"/>
              </a:defRPr>
            </a:lvl4pPr>
            <a:lvl5pPr marL="2057400" indent="-228600">
              <a:defRPr sz="2000">
                <a:solidFill>
                  <a:schemeClr val="tx1"/>
                </a:solidFill>
                <a:latin typeface="Roboto Condensed" charset="0"/>
                <a:ea typeface="FontAwesome" charset="0"/>
                <a:cs typeface="FontAwesome" charset="0"/>
              </a:defRPr>
            </a:lvl5pPr>
            <a:lvl6pPr marL="2514600" indent="-228600" defTabSz="1030288" fontAlgn="base">
              <a:spcBef>
                <a:spcPct val="0"/>
              </a:spcBef>
              <a:spcAft>
                <a:spcPct val="0"/>
              </a:spcAft>
              <a:defRPr sz="2000">
                <a:solidFill>
                  <a:schemeClr val="tx1"/>
                </a:solidFill>
                <a:latin typeface="Roboto Condensed" charset="0"/>
                <a:ea typeface="FontAwesome" charset="0"/>
                <a:cs typeface="FontAwesome" charset="0"/>
              </a:defRPr>
            </a:lvl6pPr>
            <a:lvl7pPr marL="2971800" indent="-228600" defTabSz="1030288" fontAlgn="base">
              <a:spcBef>
                <a:spcPct val="0"/>
              </a:spcBef>
              <a:spcAft>
                <a:spcPct val="0"/>
              </a:spcAft>
              <a:defRPr sz="2000">
                <a:solidFill>
                  <a:schemeClr val="tx1"/>
                </a:solidFill>
                <a:latin typeface="Roboto Condensed" charset="0"/>
                <a:ea typeface="FontAwesome" charset="0"/>
                <a:cs typeface="FontAwesome" charset="0"/>
              </a:defRPr>
            </a:lvl7pPr>
            <a:lvl8pPr marL="3429000" indent="-228600" defTabSz="1030288" fontAlgn="base">
              <a:spcBef>
                <a:spcPct val="0"/>
              </a:spcBef>
              <a:spcAft>
                <a:spcPct val="0"/>
              </a:spcAft>
              <a:defRPr sz="2000">
                <a:solidFill>
                  <a:schemeClr val="tx1"/>
                </a:solidFill>
                <a:latin typeface="Roboto Condensed" charset="0"/>
                <a:ea typeface="FontAwesome" charset="0"/>
                <a:cs typeface="FontAwesome" charset="0"/>
              </a:defRPr>
            </a:lvl8pPr>
            <a:lvl9pPr marL="3886200" indent="-228600" defTabSz="1030288" fontAlgn="base">
              <a:spcBef>
                <a:spcPct val="0"/>
              </a:spcBef>
              <a:spcAft>
                <a:spcPct val="0"/>
              </a:spcAft>
              <a:defRPr sz="2000">
                <a:solidFill>
                  <a:schemeClr val="tx1"/>
                </a:solidFill>
                <a:latin typeface="Roboto Condensed" charset="0"/>
                <a:ea typeface="FontAwesome" charset="0"/>
                <a:cs typeface="FontAwesome" charset="0"/>
              </a:defRPr>
            </a:lvl9pPr>
          </a:lstStyle>
          <a:p>
            <a:pPr defTabSz="1030288" fontAlgn="base">
              <a:spcBef>
                <a:spcPct val="0"/>
              </a:spcBef>
              <a:spcAft>
                <a:spcPct val="0"/>
              </a:spcAft>
            </a:pPr>
            <a:r>
              <a:rPr lang="en-US" sz="1200" dirty="0">
                <a:latin typeface="Open Sans Light" panose="020B0306030504020204" pitchFamily="34" charset="0"/>
                <a:cs typeface="Arial"/>
              </a:rPr>
              <a:t>My First Template</a:t>
            </a:r>
          </a:p>
        </p:txBody>
      </p:sp>
    </p:spTree>
    <p:extLst>
      <p:ext uri="{BB962C8B-B14F-4D97-AF65-F5344CB8AC3E}">
        <p14:creationId xmlns:p14="http://schemas.microsoft.com/office/powerpoint/2010/main" val="658566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87946-F38A-442D-8B4B-7C33473CC735}" type="slidenum">
              <a:rPr lang="en-US" smtClean="0"/>
              <a:t>27</a:t>
            </a:fld>
            <a:endParaRPr lang="en-US" dirty="0"/>
          </a:p>
        </p:txBody>
      </p:sp>
    </p:spTree>
    <p:extLst>
      <p:ext uri="{BB962C8B-B14F-4D97-AF65-F5344CB8AC3E}">
        <p14:creationId xmlns:p14="http://schemas.microsoft.com/office/powerpoint/2010/main" val="372580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E0866D3-A2C7-4920-8645-962664F448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9353" y="5394822"/>
            <a:ext cx="2634247" cy="824259"/>
          </a:xfrm>
          <a:prstGeom prst="rect">
            <a:avLst/>
          </a:prstGeom>
        </p:spPr>
      </p:pic>
      <p:sp>
        <p:nvSpPr>
          <p:cNvPr id="7" name="Title 1">
            <a:extLst>
              <a:ext uri="{FF2B5EF4-FFF2-40B4-BE49-F238E27FC236}">
                <a16:creationId xmlns:a16="http://schemas.microsoft.com/office/drawing/2014/main" id="{B73C4AAA-7124-424A-AB0A-1C6DC84A62AD}"/>
              </a:ext>
            </a:extLst>
          </p:cNvPr>
          <p:cNvSpPr>
            <a:spLocks noGrp="1"/>
          </p:cNvSpPr>
          <p:nvPr>
            <p:ph type="ctrTitle" hasCustomPrompt="1"/>
          </p:nvPr>
        </p:nvSpPr>
        <p:spPr>
          <a:xfrm>
            <a:off x="876300" y="1215189"/>
            <a:ext cx="10429875" cy="2595396"/>
          </a:xfrm>
        </p:spPr>
        <p:txBody>
          <a:bodyPr anchor="b">
            <a:normAutofit/>
          </a:bodyPr>
          <a:lstStyle>
            <a:lvl1pPr algn="ctr">
              <a:defRPr sz="9600" b="0">
                <a:solidFill>
                  <a:schemeClr val="bg1"/>
                </a:solidFill>
                <a:latin typeface="Roboto Black" panose="02000000000000000000" pitchFamily="2" charset="0"/>
                <a:ea typeface="Roboto Black" panose="02000000000000000000" pitchFamily="2" charset="0"/>
              </a:defRPr>
            </a:lvl1pPr>
          </a:lstStyle>
          <a:p>
            <a:r>
              <a:rPr lang="en-US" dirty="0"/>
              <a:t>M3 User Group</a:t>
            </a:r>
            <a:endParaRPr lang="en-GB" dirty="0"/>
          </a:p>
        </p:txBody>
      </p:sp>
      <p:sp>
        <p:nvSpPr>
          <p:cNvPr id="8" name="Subtitle 2">
            <a:extLst>
              <a:ext uri="{FF2B5EF4-FFF2-40B4-BE49-F238E27FC236}">
                <a16:creationId xmlns:a16="http://schemas.microsoft.com/office/drawing/2014/main" id="{F0114E45-56BF-48B6-B75B-ADB1EC7593A9}"/>
              </a:ext>
            </a:extLst>
          </p:cNvPr>
          <p:cNvSpPr>
            <a:spLocks noGrp="1"/>
          </p:cNvSpPr>
          <p:nvPr>
            <p:ph type="subTitle" idx="1" hasCustomPrompt="1"/>
          </p:nvPr>
        </p:nvSpPr>
        <p:spPr>
          <a:xfrm>
            <a:off x="866775" y="3810585"/>
            <a:ext cx="10439400" cy="511249"/>
          </a:xfrm>
        </p:spPr>
        <p:txBody>
          <a:bodyPr>
            <a:noAutofit/>
          </a:bodyPr>
          <a:lstStyle>
            <a:lvl1pPr marL="0" indent="0" algn="ctr">
              <a:buNone/>
              <a:defRPr sz="2400" b="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03 December 2019  |  The Crystal, London</a:t>
            </a:r>
            <a:endParaRPr lang="en-GB" dirty="0"/>
          </a:p>
        </p:txBody>
      </p:sp>
    </p:spTree>
    <p:extLst>
      <p:ext uri="{BB962C8B-B14F-4D97-AF65-F5344CB8AC3E}">
        <p14:creationId xmlns:p14="http://schemas.microsoft.com/office/powerpoint/2010/main" val="4038166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Headline (light)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1161025"/>
            <a:ext cx="10104520" cy="2652456"/>
          </a:xfrm>
        </p:spPr>
        <p:txBody>
          <a:bodyPr anchor="b">
            <a:normAutofit/>
          </a:bodyPr>
          <a:lstStyle>
            <a:lvl1pPr>
              <a:defRPr sz="6000" b="0">
                <a:solidFill>
                  <a:schemeClr val="bg1"/>
                </a:solidFill>
                <a:latin typeface="Roboto Black" panose="02000000000000000000" pitchFamily="2" charset="0"/>
                <a:ea typeface="Roboto Black" panose="02000000000000000000" pitchFamily="2" charset="0"/>
              </a:defRPr>
            </a:lvl1pPr>
          </a:lstStyle>
          <a:p>
            <a:r>
              <a:rPr lang="en-US" dirty="0"/>
              <a:t>Some section will not need anything more than a title.</a:t>
            </a:r>
            <a:endParaRPr lang="en-GB" dirty="0"/>
          </a:p>
        </p:txBody>
      </p:sp>
      <p:sp>
        <p:nvSpPr>
          <p:cNvPr id="11" name="Rectangle 10">
            <a:extLst>
              <a:ext uri="{FF2B5EF4-FFF2-40B4-BE49-F238E27FC236}">
                <a16:creationId xmlns:a16="http://schemas.microsoft.com/office/drawing/2014/main" id="{1DCE66A3-487E-4AD8-AE68-45AFE2553399}"/>
              </a:ext>
            </a:extLst>
          </p:cNvPr>
          <p:cNvSpPr/>
          <p:nvPr userDrawn="1"/>
        </p:nvSpPr>
        <p:spPr>
          <a:xfrm>
            <a:off x="1452562" y="-857250"/>
            <a:ext cx="360000" cy="360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5A24FA3F-89F7-4CC2-86C7-7141F3F338FC}"/>
              </a:ext>
            </a:extLst>
          </p:cNvPr>
          <p:cNvSpPr>
            <a:spLocks noGrp="1"/>
          </p:cNvSpPr>
          <p:nvPr>
            <p:ph type="body" sz="quarter" idx="10" hasCustomPrompt="1"/>
          </p:nvPr>
        </p:nvSpPr>
        <p:spPr>
          <a:xfrm>
            <a:off x="723899" y="3841751"/>
            <a:ext cx="10104522" cy="99494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a:solidFill>
                  <a:schemeClr val="bg1"/>
                </a:solidFill>
                <a:latin typeface="Roboto Light" panose="02000000000000000000" pitchFamily="2" charset="0"/>
                <a:ea typeface="Roboto Light"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But some may require a subtitle. Please use this template instead. This can have a max of 2 lines of text.</a:t>
            </a:r>
          </a:p>
        </p:txBody>
      </p:sp>
      <p:sp>
        <p:nvSpPr>
          <p:cNvPr id="9" name="Text Placeholder 3">
            <a:extLst>
              <a:ext uri="{FF2B5EF4-FFF2-40B4-BE49-F238E27FC236}">
                <a16:creationId xmlns:a16="http://schemas.microsoft.com/office/drawing/2014/main" id="{9BBE1F08-CB2A-411B-88E9-2D96893936DE}"/>
              </a:ext>
            </a:extLst>
          </p:cNvPr>
          <p:cNvSpPr>
            <a:spLocks noGrp="1"/>
          </p:cNvSpPr>
          <p:nvPr>
            <p:ph type="body" sz="quarter" idx="11" hasCustomPrompt="1"/>
          </p:nvPr>
        </p:nvSpPr>
        <p:spPr>
          <a:xfrm>
            <a:off x="723900" y="423066"/>
            <a:ext cx="10104519" cy="415925"/>
          </a:xfrm>
        </p:spPr>
        <p:txBody>
          <a:bodyPr>
            <a:noAutofit/>
          </a:bodyPr>
          <a:lstStyle>
            <a:lvl1pPr marL="0" indent="0">
              <a:buNone/>
              <a:defRPr sz="2400">
                <a:solidFill>
                  <a:schemeClr val="bg1"/>
                </a:solidFill>
                <a:latin typeface="Roboto Black" panose="02000000000000000000" pitchFamily="2" charset="0"/>
                <a:ea typeface="Roboto Black" panose="02000000000000000000" pitchFamily="2" charset="0"/>
              </a:defRPr>
            </a:lvl1pPr>
          </a:lstStyle>
          <a:p>
            <a:pPr lvl="0"/>
            <a:r>
              <a:rPr lang="en-US" dirty="0"/>
              <a:t>Note:</a:t>
            </a:r>
            <a:endParaRPr lang="en-GB" dirty="0"/>
          </a:p>
        </p:txBody>
      </p:sp>
      <p:pic>
        <p:nvPicPr>
          <p:cNvPr id="8" name="Graphic 7">
            <a:extLst>
              <a:ext uri="{FF2B5EF4-FFF2-40B4-BE49-F238E27FC236}">
                <a16:creationId xmlns:a16="http://schemas.microsoft.com/office/drawing/2014/main" id="{99E385CF-2882-46DF-9B7E-B21FD0FED52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535" y="6002081"/>
            <a:ext cx="1786688" cy="559057"/>
          </a:xfrm>
          <a:prstGeom prst="rect">
            <a:avLst/>
          </a:prstGeom>
        </p:spPr>
      </p:pic>
    </p:spTree>
    <p:extLst>
      <p:ext uri="{BB962C8B-B14F-4D97-AF65-F5344CB8AC3E}">
        <p14:creationId xmlns:p14="http://schemas.microsoft.com/office/powerpoint/2010/main" val="2458255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anim calcmode="lin" valueType="num">
                                      <p:cBhvr>
                                        <p:cTn id="8" dur="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eadline (light)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1161025"/>
            <a:ext cx="10040352" cy="2652456"/>
          </a:xfrm>
        </p:spPr>
        <p:txBody>
          <a:bodyPr anchor="b">
            <a:normAutofit/>
          </a:bodyPr>
          <a:lstStyle>
            <a:lvl1pPr>
              <a:defRPr sz="6000" b="0">
                <a:solidFill>
                  <a:schemeClr val="bg1"/>
                </a:solidFill>
                <a:latin typeface="Roboto Black" panose="02000000000000000000" pitchFamily="2" charset="0"/>
                <a:ea typeface="Roboto Black" panose="02000000000000000000" pitchFamily="2" charset="0"/>
              </a:defRPr>
            </a:lvl1pPr>
          </a:lstStyle>
          <a:p>
            <a:r>
              <a:rPr lang="en-US" dirty="0"/>
              <a:t>Some section will not need anything more than a title.</a:t>
            </a:r>
            <a:endParaRPr lang="en-GB" dirty="0"/>
          </a:p>
        </p:txBody>
      </p:sp>
      <p:sp>
        <p:nvSpPr>
          <p:cNvPr id="4" name="Text Placeholder 3">
            <a:extLst>
              <a:ext uri="{FF2B5EF4-FFF2-40B4-BE49-F238E27FC236}">
                <a16:creationId xmlns:a16="http://schemas.microsoft.com/office/drawing/2014/main" id="{5A24FA3F-89F7-4CC2-86C7-7141F3F338FC}"/>
              </a:ext>
            </a:extLst>
          </p:cNvPr>
          <p:cNvSpPr>
            <a:spLocks noGrp="1"/>
          </p:cNvSpPr>
          <p:nvPr>
            <p:ph type="body" sz="quarter" idx="10" hasCustomPrompt="1"/>
          </p:nvPr>
        </p:nvSpPr>
        <p:spPr>
          <a:xfrm>
            <a:off x="723899" y="3841751"/>
            <a:ext cx="10040354" cy="96064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a:solidFill>
                  <a:schemeClr val="bg1"/>
                </a:solidFill>
                <a:latin typeface="Roboto Light" panose="02000000000000000000" pitchFamily="2" charset="0"/>
                <a:ea typeface="Roboto Light"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But some may require a subtitle. Please use this template instead. This can have a max of 2 lines of text.</a:t>
            </a:r>
          </a:p>
        </p:txBody>
      </p:sp>
      <p:sp>
        <p:nvSpPr>
          <p:cNvPr id="13" name="Text Placeholder 3">
            <a:extLst>
              <a:ext uri="{FF2B5EF4-FFF2-40B4-BE49-F238E27FC236}">
                <a16:creationId xmlns:a16="http://schemas.microsoft.com/office/drawing/2014/main" id="{05153F28-B921-4703-92B6-AB53294B8F47}"/>
              </a:ext>
            </a:extLst>
          </p:cNvPr>
          <p:cNvSpPr>
            <a:spLocks noGrp="1"/>
          </p:cNvSpPr>
          <p:nvPr>
            <p:ph type="body" sz="quarter" idx="11" hasCustomPrompt="1"/>
          </p:nvPr>
        </p:nvSpPr>
        <p:spPr>
          <a:xfrm>
            <a:off x="723900" y="423066"/>
            <a:ext cx="10040351" cy="415925"/>
          </a:xfrm>
        </p:spPr>
        <p:txBody>
          <a:bodyPr>
            <a:noAutofit/>
          </a:bodyPr>
          <a:lstStyle>
            <a:lvl1pPr marL="0" indent="0">
              <a:buNone/>
              <a:defRPr sz="2400">
                <a:solidFill>
                  <a:schemeClr val="bg1"/>
                </a:solidFill>
                <a:latin typeface="Roboto Black" panose="02000000000000000000" pitchFamily="2" charset="0"/>
                <a:ea typeface="Roboto Black" panose="02000000000000000000" pitchFamily="2" charset="0"/>
              </a:defRPr>
            </a:lvl1pPr>
          </a:lstStyle>
          <a:p>
            <a:pPr lvl="0"/>
            <a:r>
              <a:rPr lang="en-US" dirty="0"/>
              <a:t>Note:</a:t>
            </a:r>
            <a:endParaRPr lang="en-GB" dirty="0"/>
          </a:p>
        </p:txBody>
      </p:sp>
      <p:pic>
        <p:nvPicPr>
          <p:cNvPr id="9" name="Graphic 8">
            <a:extLst>
              <a:ext uri="{FF2B5EF4-FFF2-40B4-BE49-F238E27FC236}">
                <a16:creationId xmlns:a16="http://schemas.microsoft.com/office/drawing/2014/main" id="{A8179504-70FA-4E29-9BAD-4C81A4C1421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5" y="6002081"/>
            <a:ext cx="1786688" cy="559057"/>
          </a:xfrm>
          <a:prstGeom prst="rect">
            <a:avLst/>
          </a:prstGeom>
        </p:spPr>
      </p:pic>
    </p:spTree>
    <p:extLst>
      <p:ext uri="{BB962C8B-B14F-4D97-AF65-F5344CB8AC3E}">
        <p14:creationId xmlns:p14="http://schemas.microsoft.com/office/powerpoint/2010/main" val="1840684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anim calcmode="lin" valueType="num">
                                      <p:cBhvr>
                                        <p:cTn id="8" dur="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light)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1161025"/>
            <a:ext cx="10032330" cy="2652456"/>
          </a:xfrm>
        </p:spPr>
        <p:txBody>
          <a:bodyPr anchor="b">
            <a:normAutofit/>
          </a:bodyPr>
          <a:lstStyle>
            <a:lvl1pPr>
              <a:defRPr sz="6000" b="0">
                <a:solidFill>
                  <a:srgbClr val="172B46"/>
                </a:solidFill>
                <a:latin typeface="Roboto Black" panose="02000000000000000000" pitchFamily="2" charset="0"/>
                <a:ea typeface="Roboto Black" panose="02000000000000000000" pitchFamily="2" charset="0"/>
              </a:defRPr>
            </a:lvl1pPr>
          </a:lstStyle>
          <a:p>
            <a:r>
              <a:rPr lang="en-US" dirty="0"/>
              <a:t>Some section will not need anything more than a title.</a:t>
            </a:r>
            <a:endParaRPr lang="en-GB" dirty="0"/>
          </a:p>
        </p:txBody>
      </p:sp>
      <p:sp>
        <p:nvSpPr>
          <p:cNvPr id="4" name="Text Placeholder 3">
            <a:extLst>
              <a:ext uri="{FF2B5EF4-FFF2-40B4-BE49-F238E27FC236}">
                <a16:creationId xmlns:a16="http://schemas.microsoft.com/office/drawing/2014/main" id="{5A24FA3F-89F7-4CC2-86C7-7141F3F338FC}"/>
              </a:ext>
            </a:extLst>
          </p:cNvPr>
          <p:cNvSpPr>
            <a:spLocks noGrp="1"/>
          </p:cNvSpPr>
          <p:nvPr>
            <p:ph type="body" sz="quarter" idx="10" hasCustomPrompt="1"/>
          </p:nvPr>
        </p:nvSpPr>
        <p:spPr>
          <a:xfrm>
            <a:off x="723898" y="3841751"/>
            <a:ext cx="10032333" cy="994944"/>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0">
                <a:solidFill>
                  <a:srgbClr val="172B46"/>
                </a:solidFill>
                <a:latin typeface="Roboto Light" panose="02000000000000000000" pitchFamily="2" charset="0"/>
                <a:ea typeface="Roboto Light"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But some may require a subtitle. Please use this template instead. This can have a max of 2 lines of text.</a:t>
            </a:r>
          </a:p>
        </p:txBody>
      </p:sp>
      <p:sp>
        <p:nvSpPr>
          <p:cNvPr id="7" name="Text Placeholder 3">
            <a:extLst>
              <a:ext uri="{FF2B5EF4-FFF2-40B4-BE49-F238E27FC236}">
                <a16:creationId xmlns:a16="http://schemas.microsoft.com/office/drawing/2014/main" id="{6DC5A9E8-AF9B-4EB6-AD98-75DC28ED2A00}"/>
              </a:ext>
            </a:extLst>
          </p:cNvPr>
          <p:cNvSpPr>
            <a:spLocks noGrp="1"/>
          </p:cNvSpPr>
          <p:nvPr>
            <p:ph type="body" sz="quarter" idx="11" hasCustomPrompt="1"/>
          </p:nvPr>
        </p:nvSpPr>
        <p:spPr>
          <a:xfrm>
            <a:off x="723900" y="423066"/>
            <a:ext cx="10032329" cy="415925"/>
          </a:xfrm>
        </p:spPr>
        <p:txBody>
          <a:bodyPr>
            <a:noAutofit/>
          </a:bodyPr>
          <a:lstStyle>
            <a:lvl1pPr marL="0" indent="0">
              <a:buNone/>
              <a:defRPr sz="2400">
                <a:solidFill>
                  <a:srgbClr val="172B46"/>
                </a:solidFill>
                <a:latin typeface="Roboto Black" panose="02000000000000000000" pitchFamily="2" charset="0"/>
                <a:ea typeface="Roboto Black" panose="02000000000000000000" pitchFamily="2" charset="0"/>
              </a:defRPr>
            </a:lvl1pPr>
          </a:lstStyle>
          <a:p>
            <a:pPr lvl="0"/>
            <a:r>
              <a:rPr lang="en-US" dirty="0"/>
              <a:t>Note:</a:t>
            </a:r>
            <a:endParaRPr lang="en-GB" dirty="0"/>
          </a:p>
        </p:txBody>
      </p:sp>
      <p:pic>
        <p:nvPicPr>
          <p:cNvPr id="12" name="Picture 11" descr="A picture containing drawing&#10;&#10;Description automatically generated">
            <a:extLst>
              <a:ext uri="{FF2B5EF4-FFF2-40B4-BE49-F238E27FC236}">
                <a16:creationId xmlns:a16="http://schemas.microsoft.com/office/drawing/2014/main" id="{2C6B9D2D-ADD9-401A-A9F2-58AD879C53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9838" y="5972129"/>
            <a:ext cx="1810752" cy="620954"/>
          </a:xfrm>
          <a:prstGeom prst="rect">
            <a:avLst/>
          </a:prstGeom>
        </p:spPr>
      </p:pic>
    </p:spTree>
    <p:extLst>
      <p:ext uri="{BB962C8B-B14F-4D97-AF65-F5344CB8AC3E}">
        <p14:creationId xmlns:p14="http://schemas.microsoft.com/office/powerpoint/2010/main" val="2055256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anim calcmode="lin" valueType="num">
                                      <p:cBhvr>
                                        <p:cTn id="8" dur="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s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842851"/>
            <a:ext cx="5553074" cy="3402363"/>
          </a:xfrm>
        </p:spPr>
        <p:txBody>
          <a:bodyPr anchor="t">
            <a:normAutofit/>
          </a:bodyPr>
          <a:lstStyle>
            <a:lvl1pPr>
              <a:defRPr sz="6000" b="0">
                <a:solidFill>
                  <a:schemeClr val="bg2"/>
                </a:solidFill>
                <a:latin typeface="Roboto Black" panose="02000000000000000000" pitchFamily="2" charset="0"/>
                <a:ea typeface="Roboto Black" panose="02000000000000000000" pitchFamily="2" charset="0"/>
              </a:defRPr>
            </a:lvl1pPr>
          </a:lstStyle>
          <a:p>
            <a:r>
              <a:rPr lang="en-US" dirty="0"/>
              <a:t>This is the title for this bullet list, max 3-4 lines.</a:t>
            </a:r>
            <a:endParaRPr lang="en-GB" dirty="0"/>
          </a:p>
        </p:txBody>
      </p:sp>
      <p:sp>
        <p:nvSpPr>
          <p:cNvPr id="4" name="Content Placeholder 3">
            <a:extLst>
              <a:ext uri="{FF2B5EF4-FFF2-40B4-BE49-F238E27FC236}">
                <a16:creationId xmlns:a16="http://schemas.microsoft.com/office/drawing/2014/main" id="{38B21C6D-0603-4F09-AC44-AC59D49BC7A9}"/>
              </a:ext>
            </a:extLst>
          </p:cNvPr>
          <p:cNvSpPr>
            <a:spLocks noGrp="1"/>
          </p:cNvSpPr>
          <p:nvPr>
            <p:ph sz="quarter" idx="10" hasCustomPrompt="1"/>
          </p:nvPr>
        </p:nvSpPr>
        <p:spPr>
          <a:xfrm>
            <a:off x="6513513" y="842963"/>
            <a:ext cx="5413375" cy="571817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vl2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bg1"/>
                </a:solidFill>
              </a:defRPr>
            </a:lvl2pPr>
          </a:lstStyle>
          <a:p>
            <a:pPr lvl="0"/>
            <a:r>
              <a:rPr lang="en-US" dirty="0"/>
              <a:t>This is a </a:t>
            </a:r>
            <a:r>
              <a:rPr lang="en-US" dirty="0" err="1"/>
              <a:t>bulletlist</a:t>
            </a:r>
            <a:r>
              <a:rPr lang="en-US" dirty="0"/>
              <a:t> title.</a:t>
            </a:r>
          </a:p>
          <a:p>
            <a:pPr lvl="1"/>
            <a:r>
              <a:rPr lang="en-US" dirty="0"/>
              <a:t>This is the inner paragraph.</a:t>
            </a:r>
          </a:p>
          <a:p>
            <a:pPr lvl="1"/>
            <a:endParaRPr lang="en-US" dirty="0"/>
          </a:p>
          <a:p>
            <a:pPr lvl="0"/>
            <a:r>
              <a:rPr lang="en-US" dirty="0"/>
              <a:t>This is another bullet list title. Max 2 lines please.</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This is the inner paragraph. Ideally, description text is kept at a max 2-3 lines.</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r>
              <a:rPr lang="en-US" dirty="0"/>
              <a:t>Last bullet list item.</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you need more items on your list, just duplicate the slide, keep the title, and add your items to the list on the next slide.</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a:p>
            <a:pPr lvl="0"/>
            <a:endParaRPr lang="en-US" dirty="0"/>
          </a:p>
          <a:p>
            <a:pPr lvl="0"/>
            <a:endParaRPr lang="en-US" dirty="0"/>
          </a:p>
          <a:p>
            <a:pPr lvl="1"/>
            <a:endParaRPr lang="en-US" dirty="0"/>
          </a:p>
        </p:txBody>
      </p:sp>
      <p:pic>
        <p:nvPicPr>
          <p:cNvPr id="9" name="Graphic 8">
            <a:extLst>
              <a:ext uri="{FF2B5EF4-FFF2-40B4-BE49-F238E27FC236}">
                <a16:creationId xmlns:a16="http://schemas.microsoft.com/office/drawing/2014/main" id="{12A4FAA0-9E51-4693-A67D-859091EAC4E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5" y="6002081"/>
            <a:ext cx="1786688" cy="559057"/>
          </a:xfrm>
          <a:prstGeom prst="rect">
            <a:avLst/>
          </a:prstGeom>
        </p:spPr>
      </p:pic>
    </p:spTree>
    <p:extLst>
      <p:ext uri="{BB962C8B-B14F-4D97-AF65-F5344CB8AC3E}">
        <p14:creationId xmlns:p14="http://schemas.microsoft.com/office/powerpoint/2010/main" val="4080588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anim calcmode="lin" valueType="num">
                                      <p:cBhvr>
                                        <p:cTn id="8" dur="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
                                        <p:tgtEl>
                                          <p:spTgt spid="4">
                                            <p:txEl>
                                              <p:pRg st="1" end="1"/>
                                            </p:txEl>
                                          </p:spTgt>
                                        </p:tgtEl>
                                      </p:cBhvr>
                                    </p:animEffect>
                                    <p:anim calcmode="lin" valueType="num">
                                      <p:cBhvr>
                                        <p:cTn id="15" dur="2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2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200"/>
                                        <p:tgtEl>
                                          <p:spTgt spid="4">
                                            <p:txEl>
                                              <p:pRg st="3" end="3"/>
                                            </p:txEl>
                                          </p:spTgt>
                                        </p:tgtEl>
                                      </p:cBhvr>
                                    </p:animEffect>
                                    <p:anim calcmode="lin" valueType="num">
                                      <p:cBhvr>
                                        <p:cTn id="22" dur="2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2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200"/>
                                        <p:tgtEl>
                                          <p:spTgt spid="4">
                                            <p:txEl>
                                              <p:pRg st="4" end="4"/>
                                            </p:txEl>
                                          </p:spTgt>
                                        </p:tgtEl>
                                      </p:cBhvr>
                                    </p:animEffect>
                                    <p:anim calcmode="lin" valueType="num">
                                      <p:cBhvr>
                                        <p:cTn id="29" dur="2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2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200"/>
                                        <p:tgtEl>
                                          <p:spTgt spid="4">
                                            <p:txEl>
                                              <p:pRg st="6" end="6"/>
                                            </p:txEl>
                                          </p:spTgt>
                                        </p:tgtEl>
                                      </p:cBhvr>
                                    </p:animEffect>
                                    <p:anim calcmode="lin" valueType="num">
                                      <p:cBhvr>
                                        <p:cTn id="36" dur="2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2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200"/>
                                        <p:tgtEl>
                                          <p:spTgt spid="4">
                                            <p:txEl>
                                              <p:pRg st="7" end="7"/>
                                            </p:txEl>
                                          </p:spTgt>
                                        </p:tgtEl>
                                      </p:cBhvr>
                                    </p:animEffect>
                                    <p:anim calcmode="lin" valueType="num">
                                      <p:cBhvr>
                                        <p:cTn id="43" dur="2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2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s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842851"/>
            <a:ext cx="5553074" cy="3402363"/>
          </a:xfrm>
        </p:spPr>
        <p:txBody>
          <a:bodyPr anchor="t">
            <a:normAutofit/>
          </a:bodyPr>
          <a:lstStyle>
            <a:lvl1pPr>
              <a:defRPr sz="6000" b="0">
                <a:solidFill>
                  <a:schemeClr val="bg2"/>
                </a:solidFill>
                <a:latin typeface="Roboto Black" panose="02000000000000000000" pitchFamily="2" charset="0"/>
                <a:ea typeface="Roboto Black" panose="02000000000000000000" pitchFamily="2" charset="0"/>
              </a:defRPr>
            </a:lvl1pPr>
          </a:lstStyle>
          <a:p>
            <a:r>
              <a:rPr lang="en-US" dirty="0"/>
              <a:t>This is the title for this bullet list, max 3-4 lines.</a:t>
            </a:r>
            <a:endParaRPr lang="en-GB" dirty="0"/>
          </a:p>
        </p:txBody>
      </p:sp>
      <p:sp>
        <p:nvSpPr>
          <p:cNvPr id="10" name="Content Placeholder 3">
            <a:extLst>
              <a:ext uri="{FF2B5EF4-FFF2-40B4-BE49-F238E27FC236}">
                <a16:creationId xmlns:a16="http://schemas.microsoft.com/office/drawing/2014/main" id="{4D6C4EEF-604E-44C5-B633-37A75FDE6AE9}"/>
              </a:ext>
            </a:extLst>
          </p:cNvPr>
          <p:cNvSpPr>
            <a:spLocks noGrp="1"/>
          </p:cNvSpPr>
          <p:nvPr>
            <p:ph sz="quarter" idx="10" hasCustomPrompt="1"/>
          </p:nvPr>
        </p:nvSpPr>
        <p:spPr>
          <a:xfrm>
            <a:off x="6513513" y="842963"/>
            <a:ext cx="5413375" cy="571817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vl2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bg1"/>
                </a:solidFill>
              </a:defRPr>
            </a:lvl2pPr>
          </a:lstStyle>
          <a:p>
            <a:pPr lvl="0"/>
            <a:r>
              <a:rPr lang="en-US" dirty="0"/>
              <a:t>This is a </a:t>
            </a:r>
            <a:r>
              <a:rPr lang="en-US" dirty="0" err="1"/>
              <a:t>bulletlist</a:t>
            </a:r>
            <a:r>
              <a:rPr lang="en-US" dirty="0"/>
              <a:t> title.</a:t>
            </a:r>
          </a:p>
          <a:p>
            <a:pPr lvl="1"/>
            <a:r>
              <a:rPr lang="en-US" dirty="0"/>
              <a:t>This is the inner paragraph.</a:t>
            </a:r>
          </a:p>
          <a:p>
            <a:pPr lvl="1"/>
            <a:endParaRPr lang="en-US" dirty="0"/>
          </a:p>
          <a:p>
            <a:pPr lvl="0"/>
            <a:r>
              <a:rPr lang="en-US" dirty="0"/>
              <a:t>This is another bullet list title. Max 2 lines please.</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This is the inner paragraph. Ideally, description text is kept at a max 2-3 lines.</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r>
              <a:rPr lang="en-US" dirty="0"/>
              <a:t>Last bullet list item.</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you need more items on your list, just duplicate the slide, keep the title, and add your items to the list on the next slide.</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a:p>
            <a:pPr lvl="0"/>
            <a:endParaRPr lang="en-US" dirty="0"/>
          </a:p>
          <a:p>
            <a:pPr lvl="0"/>
            <a:endParaRPr lang="en-US" dirty="0"/>
          </a:p>
          <a:p>
            <a:pPr lvl="1"/>
            <a:endParaRPr lang="en-US" dirty="0"/>
          </a:p>
        </p:txBody>
      </p:sp>
      <p:pic>
        <p:nvPicPr>
          <p:cNvPr id="9" name="Graphic 8">
            <a:extLst>
              <a:ext uri="{FF2B5EF4-FFF2-40B4-BE49-F238E27FC236}">
                <a16:creationId xmlns:a16="http://schemas.microsoft.com/office/drawing/2014/main" id="{E2921008-271B-4215-837A-DBAE211750C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5" y="6002081"/>
            <a:ext cx="1786688" cy="559057"/>
          </a:xfrm>
          <a:prstGeom prst="rect">
            <a:avLst/>
          </a:prstGeom>
        </p:spPr>
      </p:pic>
    </p:spTree>
    <p:extLst>
      <p:ext uri="{BB962C8B-B14F-4D97-AF65-F5344CB8AC3E}">
        <p14:creationId xmlns:p14="http://schemas.microsoft.com/office/powerpoint/2010/main" val="1943633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
                                        <p:tgtEl>
                                          <p:spTgt spid="10">
                                            <p:txEl>
                                              <p:pRg st="0" end="0"/>
                                            </p:txEl>
                                          </p:spTgt>
                                        </p:tgtEl>
                                      </p:cBhvr>
                                    </p:animEffect>
                                    <p:anim calcmode="lin" valueType="num">
                                      <p:cBhvr>
                                        <p:cTn id="8" dur="2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200"/>
                                        <p:tgtEl>
                                          <p:spTgt spid="10">
                                            <p:txEl>
                                              <p:pRg st="1" end="1"/>
                                            </p:txEl>
                                          </p:spTgt>
                                        </p:tgtEl>
                                      </p:cBhvr>
                                    </p:animEffect>
                                    <p:anim calcmode="lin" valueType="num">
                                      <p:cBhvr>
                                        <p:cTn id="15" dur="2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2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200"/>
                                        <p:tgtEl>
                                          <p:spTgt spid="10">
                                            <p:txEl>
                                              <p:pRg st="3" end="3"/>
                                            </p:txEl>
                                          </p:spTgt>
                                        </p:tgtEl>
                                      </p:cBhvr>
                                    </p:animEffect>
                                    <p:anim calcmode="lin" valueType="num">
                                      <p:cBhvr>
                                        <p:cTn id="22" dur="2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2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200"/>
                                        <p:tgtEl>
                                          <p:spTgt spid="10">
                                            <p:txEl>
                                              <p:pRg st="4" end="4"/>
                                            </p:txEl>
                                          </p:spTgt>
                                        </p:tgtEl>
                                      </p:cBhvr>
                                    </p:animEffect>
                                    <p:anim calcmode="lin" valueType="num">
                                      <p:cBhvr>
                                        <p:cTn id="29" dur="2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0" dur="2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Effect transition="in" filter="fade">
                                      <p:cBhvr>
                                        <p:cTn id="35" dur="200"/>
                                        <p:tgtEl>
                                          <p:spTgt spid="10">
                                            <p:txEl>
                                              <p:pRg st="6" end="6"/>
                                            </p:txEl>
                                          </p:spTgt>
                                        </p:tgtEl>
                                      </p:cBhvr>
                                    </p:animEffect>
                                    <p:anim calcmode="lin" valueType="num">
                                      <p:cBhvr>
                                        <p:cTn id="36" dur="2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7" dur="2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200"/>
                                        <p:tgtEl>
                                          <p:spTgt spid="10">
                                            <p:txEl>
                                              <p:pRg st="7" end="7"/>
                                            </p:txEl>
                                          </p:spTgt>
                                        </p:tgtEl>
                                      </p:cBhvr>
                                    </p:animEffect>
                                    <p:anim calcmode="lin" valueType="num">
                                      <p:cBhvr>
                                        <p:cTn id="43" dur="2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44" dur="2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42"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00"/>
                        <p:tgtEl>
                          <p:spTgt spid="10"/>
                        </p:tgtEl>
                      </p:cBhvr>
                    </p:animEffect>
                    <p:anim calcmode="lin" valueType="num">
                      <p:cBhvr>
                        <p:cTn dur="200" fill="hold"/>
                        <p:tgtEl>
                          <p:spTgt spid="10"/>
                        </p:tgtEl>
                        <p:attrNameLst>
                          <p:attrName>ppt_x</p:attrName>
                        </p:attrNameLst>
                      </p:cBhvr>
                      <p:tavLst>
                        <p:tav tm="0">
                          <p:val>
                            <p:strVal val="#ppt_x"/>
                          </p:val>
                        </p:tav>
                        <p:tav tm="100000">
                          <p:val>
                            <p:strVal val="#ppt_x"/>
                          </p:val>
                        </p:tav>
                      </p:tavLst>
                    </p:anim>
                    <p:anim calcmode="lin" valueType="num">
                      <p:cBhvr>
                        <p:cTn dur="200" fill="hold"/>
                        <p:tgtEl>
                          <p:spTgt spid="10"/>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00"/>
                        <p:tgtEl>
                          <p:spTgt spid="10"/>
                        </p:tgtEl>
                      </p:cBhvr>
                    </p:animEffect>
                    <p:anim calcmode="lin" valueType="num">
                      <p:cBhvr>
                        <p:cTn dur="200" fill="hold"/>
                        <p:tgtEl>
                          <p:spTgt spid="10"/>
                        </p:tgtEl>
                        <p:attrNameLst>
                          <p:attrName>ppt_x</p:attrName>
                        </p:attrNameLst>
                      </p:cBhvr>
                      <p:tavLst>
                        <p:tav tm="0">
                          <p:val>
                            <p:strVal val="#ppt_x"/>
                          </p:val>
                        </p:tav>
                        <p:tav tm="100000">
                          <p:val>
                            <p:strVal val="#ppt_x"/>
                          </p:val>
                        </p:tav>
                      </p:tavLst>
                    </p:anim>
                    <p:anim calcmode="lin" valueType="num">
                      <p:cBhvr>
                        <p:cTn dur="200" fill="hold"/>
                        <p:tgtEl>
                          <p:spTgt spid="1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 (white)">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842851"/>
            <a:ext cx="5553074" cy="3402363"/>
          </a:xfrm>
        </p:spPr>
        <p:txBody>
          <a:bodyPr anchor="t">
            <a:normAutofit/>
          </a:bodyPr>
          <a:lstStyle>
            <a:lvl1pPr>
              <a:defRPr sz="6000" b="0">
                <a:solidFill>
                  <a:srgbClr val="172B46"/>
                </a:solidFill>
                <a:latin typeface="Roboto Black" panose="02000000000000000000" pitchFamily="2" charset="0"/>
                <a:ea typeface="Roboto Black" panose="02000000000000000000" pitchFamily="2" charset="0"/>
              </a:defRPr>
            </a:lvl1pPr>
          </a:lstStyle>
          <a:p>
            <a:r>
              <a:rPr lang="en-US" dirty="0"/>
              <a:t>This is the title for this list items, max 3-4 lines.</a:t>
            </a:r>
            <a:endParaRPr lang="en-GB" dirty="0"/>
          </a:p>
        </p:txBody>
      </p:sp>
      <p:sp>
        <p:nvSpPr>
          <p:cNvPr id="10" name="Content Placeholder 3">
            <a:extLst>
              <a:ext uri="{FF2B5EF4-FFF2-40B4-BE49-F238E27FC236}">
                <a16:creationId xmlns:a16="http://schemas.microsoft.com/office/drawing/2014/main" id="{B30325C2-0DCB-4981-AD50-908C1D314612}"/>
              </a:ext>
            </a:extLst>
          </p:cNvPr>
          <p:cNvSpPr>
            <a:spLocks noGrp="1"/>
          </p:cNvSpPr>
          <p:nvPr>
            <p:ph sz="quarter" idx="10" hasCustomPrompt="1"/>
          </p:nvPr>
        </p:nvSpPr>
        <p:spPr>
          <a:xfrm>
            <a:off x="6513513" y="842963"/>
            <a:ext cx="5413375" cy="571817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rgbClr val="172B46"/>
                </a:solidFill>
              </a:defRPr>
            </a:lvl1pPr>
            <a:lvl2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rgbClr val="172B46"/>
                </a:solidFill>
              </a:defRPr>
            </a:lvl2pPr>
          </a:lstStyle>
          <a:p>
            <a:pPr lvl="0"/>
            <a:r>
              <a:rPr lang="en-US" dirty="0"/>
              <a:t>This is a </a:t>
            </a:r>
            <a:r>
              <a:rPr lang="en-US" dirty="0" err="1"/>
              <a:t>bulletlist</a:t>
            </a:r>
            <a:r>
              <a:rPr lang="en-US" dirty="0"/>
              <a:t> title.</a:t>
            </a:r>
          </a:p>
          <a:p>
            <a:pPr lvl="1"/>
            <a:r>
              <a:rPr lang="en-US" dirty="0"/>
              <a:t>This is the inner paragraph.</a:t>
            </a:r>
          </a:p>
          <a:p>
            <a:pPr lvl="1"/>
            <a:endParaRPr lang="en-US" dirty="0"/>
          </a:p>
          <a:p>
            <a:pPr lvl="0"/>
            <a:r>
              <a:rPr lang="en-US" dirty="0"/>
              <a:t>This is another bullet list title. Max 2 lines please.</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This is the inner paragraph. Ideally, description text is kept at a max 2-3 lines.</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r>
              <a:rPr lang="en-US" dirty="0"/>
              <a:t>Last bullet list item.</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you need more items on your list, just duplicate the slide, keep the title, and add your items to the list on the next slide.</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a:p>
            <a:pPr lvl="0"/>
            <a:endParaRPr lang="en-US" dirty="0"/>
          </a:p>
          <a:p>
            <a:pPr lvl="0"/>
            <a:endParaRPr lang="en-US" dirty="0"/>
          </a:p>
          <a:p>
            <a:pPr lvl="1"/>
            <a:endParaRPr lang="en-US" dirty="0"/>
          </a:p>
        </p:txBody>
      </p:sp>
      <p:pic>
        <p:nvPicPr>
          <p:cNvPr id="9" name="Picture 8" descr="A picture containing drawing&#10;&#10;Description automatically generated">
            <a:extLst>
              <a:ext uri="{FF2B5EF4-FFF2-40B4-BE49-F238E27FC236}">
                <a16:creationId xmlns:a16="http://schemas.microsoft.com/office/drawing/2014/main" id="{417E2CB0-C366-4C4C-BC99-E3942D41E9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9625" y="5972129"/>
            <a:ext cx="1810752" cy="620954"/>
          </a:xfrm>
          <a:prstGeom prst="rect">
            <a:avLst/>
          </a:prstGeom>
        </p:spPr>
      </p:pic>
    </p:spTree>
    <p:extLst>
      <p:ext uri="{BB962C8B-B14F-4D97-AF65-F5344CB8AC3E}">
        <p14:creationId xmlns:p14="http://schemas.microsoft.com/office/powerpoint/2010/main" val="276416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
                                        <p:tgtEl>
                                          <p:spTgt spid="10">
                                            <p:txEl>
                                              <p:pRg st="0" end="0"/>
                                            </p:txEl>
                                          </p:spTgt>
                                        </p:tgtEl>
                                      </p:cBhvr>
                                    </p:animEffect>
                                    <p:anim calcmode="lin" valueType="num">
                                      <p:cBhvr>
                                        <p:cTn id="8" dur="2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200"/>
                                        <p:tgtEl>
                                          <p:spTgt spid="10">
                                            <p:txEl>
                                              <p:pRg st="1" end="1"/>
                                            </p:txEl>
                                          </p:spTgt>
                                        </p:tgtEl>
                                      </p:cBhvr>
                                    </p:animEffect>
                                    <p:anim calcmode="lin" valueType="num">
                                      <p:cBhvr>
                                        <p:cTn id="15" dur="2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2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200"/>
                                        <p:tgtEl>
                                          <p:spTgt spid="10">
                                            <p:txEl>
                                              <p:pRg st="3" end="3"/>
                                            </p:txEl>
                                          </p:spTgt>
                                        </p:tgtEl>
                                      </p:cBhvr>
                                    </p:animEffect>
                                    <p:anim calcmode="lin" valueType="num">
                                      <p:cBhvr>
                                        <p:cTn id="22" dur="2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2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200"/>
                                        <p:tgtEl>
                                          <p:spTgt spid="10">
                                            <p:txEl>
                                              <p:pRg st="4" end="4"/>
                                            </p:txEl>
                                          </p:spTgt>
                                        </p:tgtEl>
                                      </p:cBhvr>
                                    </p:animEffect>
                                    <p:anim calcmode="lin" valueType="num">
                                      <p:cBhvr>
                                        <p:cTn id="29" dur="2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0" dur="2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Effect transition="in" filter="fade">
                                      <p:cBhvr>
                                        <p:cTn id="35" dur="200"/>
                                        <p:tgtEl>
                                          <p:spTgt spid="10">
                                            <p:txEl>
                                              <p:pRg st="6" end="6"/>
                                            </p:txEl>
                                          </p:spTgt>
                                        </p:tgtEl>
                                      </p:cBhvr>
                                    </p:animEffect>
                                    <p:anim calcmode="lin" valueType="num">
                                      <p:cBhvr>
                                        <p:cTn id="36" dur="2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7" dur="2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200"/>
                                        <p:tgtEl>
                                          <p:spTgt spid="10">
                                            <p:txEl>
                                              <p:pRg st="7" end="7"/>
                                            </p:txEl>
                                          </p:spTgt>
                                        </p:tgtEl>
                                      </p:cBhvr>
                                    </p:animEffect>
                                    <p:anim calcmode="lin" valueType="num">
                                      <p:cBhvr>
                                        <p:cTn id="43" dur="2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44" dur="2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42"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00"/>
                        <p:tgtEl>
                          <p:spTgt spid="10"/>
                        </p:tgtEl>
                      </p:cBhvr>
                    </p:animEffect>
                    <p:anim calcmode="lin" valueType="num">
                      <p:cBhvr>
                        <p:cTn dur="200" fill="hold"/>
                        <p:tgtEl>
                          <p:spTgt spid="10"/>
                        </p:tgtEl>
                        <p:attrNameLst>
                          <p:attrName>ppt_x</p:attrName>
                        </p:attrNameLst>
                      </p:cBhvr>
                      <p:tavLst>
                        <p:tav tm="0">
                          <p:val>
                            <p:strVal val="#ppt_x"/>
                          </p:val>
                        </p:tav>
                        <p:tav tm="100000">
                          <p:val>
                            <p:strVal val="#ppt_x"/>
                          </p:val>
                        </p:tav>
                      </p:tavLst>
                    </p:anim>
                    <p:anim calcmode="lin" valueType="num">
                      <p:cBhvr>
                        <p:cTn dur="200" fill="hold"/>
                        <p:tgtEl>
                          <p:spTgt spid="10"/>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00"/>
                        <p:tgtEl>
                          <p:spTgt spid="10"/>
                        </p:tgtEl>
                      </p:cBhvr>
                    </p:animEffect>
                    <p:anim calcmode="lin" valueType="num">
                      <p:cBhvr>
                        <p:cTn dur="200" fill="hold"/>
                        <p:tgtEl>
                          <p:spTgt spid="10"/>
                        </p:tgtEl>
                        <p:attrNameLst>
                          <p:attrName>ppt_x</p:attrName>
                        </p:attrNameLst>
                      </p:cBhvr>
                      <p:tavLst>
                        <p:tav tm="0">
                          <p:val>
                            <p:strVal val="#ppt_x"/>
                          </p:val>
                        </p:tav>
                        <p:tav tm="100000">
                          <p:val>
                            <p:strVal val="#ppt_x"/>
                          </p:val>
                        </p:tav>
                      </p:tavLst>
                    </p:anim>
                    <p:anim calcmode="lin" valueType="num">
                      <p:cBhvr>
                        <p:cTn dur="200" fill="hold"/>
                        <p:tgtEl>
                          <p:spTgt spid="1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agraphs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842851"/>
            <a:ext cx="5553074" cy="3402363"/>
          </a:xfrm>
        </p:spPr>
        <p:txBody>
          <a:bodyPr anchor="t">
            <a:normAutofit/>
          </a:bodyPr>
          <a:lstStyle>
            <a:lvl1pPr>
              <a:defRPr sz="6000" b="0">
                <a:solidFill>
                  <a:schemeClr val="bg2"/>
                </a:solidFill>
                <a:latin typeface="Roboto Black" panose="02000000000000000000" pitchFamily="2" charset="0"/>
                <a:ea typeface="Roboto Black" panose="02000000000000000000" pitchFamily="2" charset="0"/>
              </a:defRPr>
            </a:lvl1pPr>
          </a:lstStyle>
          <a:p>
            <a:r>
              <a:rPr lang="en-US" dirty="0"/>
              <a:t>You may use this for </a:t>
            </a:r>
            <a:r>
              <a:rPr lang="en-US" dirty="0" err="1"/>
              <a:t>pragraphs</a:t>
            </a:r>
            <a:r>
              <a:rPr lang="en-US" dirty="0"/>
              <a:t> too.</a:t>
            </a:r>
            <a:endParaRPr lang="en-GB" dirty="0"/>
          </a:p>
        </p:txBody>
      </p:sp>
      <p:sp>
        <p:nvSpPr>
          <p:cNvPr id="4" name="Content Placeholder 3">
            <a:extLst>
              <a:ext uri="{FF2B5EF4-FFF2-40B4-BE49-F238E27FC236}">
                <a16:creationId xmlns:a16="http://schemas.microsoft.com/office/drawing/2014/main" id="{38B21C6D-0603-4F09-AC44-AC59D49BC7A9}"/>
              </a:ext>
            </a:extLst>
          </p:cNvPr>
          <p:cNvSpPr>
            <a:spLocks noGrp="1"/>
          </p:cNvSpPr>
          <p:nvPr>
            <p:ph sz="quarter" idx="10" hasCustomPrompt="1"/>
          </p:nvPr>
        </p:nvSpPr>
        <p:spPr>
          <a:xfrm>
            <a:off x="6513513" y="842963"/>
            <a:ext cx="5413375" cy="571817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vl2pPr marL="0" marR="0" indent="0" algn="l" defTabSz="914400" rtl="0" eaLnBrk="1" fontAlgn="auto" latinLnBrk="0" hangingPunct="1">
              <a:lnSpc>
                <a:spcPct val="100000"/>
              </a:lnSpc>
              <a:spcBef>
                <a:spcPts val="1000"/>
              </a:spcBef>
              <a:spcAft>
                <a:spcPts val="1000"/>
              </a:spcAft>
              <a:buClrTx/>
              <a:buSzTx/>
              <a:buFont typeface="Arial" panose="020B0604020202020204" pitchFamily="34" charset="0"/>
              <a:buNone/>
              <a:tabLst/>
              <a:defRPr sz="2000" b="0">
                <a:solidFill>
                  <a:schemeClr val="bg1"/>
                </a:solidFill>
              </a:defRPr>
            </a:lvl2pPr>
          </a:lstStyle>
          <a:p>
            <a:pPr lvl="0"/>
            <a:r>
              <a:rPr lang="en-US" dirty="0"/>
              <a:t>This is a sub title.</a:t>
            </a:r>
          </a:p>
          <a:p>
            <a:pPr lvl="1"/>
            <a:r>
              <a:rPr lang="en-US" dirty="0"/>
              <a:t>This is the inner paragraph. You may take out the highlighted sub title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vulputate</a:t>
            </a:r>
            <a:r>
              <a:rPr lang="en-US" dirty="0"/>
              <a:t>. Integer vestibulum </a:t>
            </a:r>
            <a:r>
              <a:rPr lang="en-US" dirty="0" err="1"/>
              <a:t>sagittis</a:t>
            </a:r>
            <a:r>
              <a:rPr lang="en-US" dirty="0"/>
              <a:t> </a:t>
            </a:r>
            <a:r>
              <a:rPr lang="en-US" dirty="0" err="1"/>
              <a:t>purus</a:t>
            </a:r>
            <a:r>
              <a:rPr lang="en-US" dirty="0"/>
              <a:t> et </a:t>
            </a:r>
            <a:r>
              <a:rPr lang="en-US" dirty="0" err="1"/>
              <a:t>viverra</a:t>
            </a:r>
            <a:r>
              <a:rPr lang="en-US" dirty="0"/>
              <a:t>. </a:t>
            </a:r>
            <a:r>
              <a:rPr lang="en-US" dirty="0" err="1"/>
              <a:t>Suspendisse</a:t>
            </a:r>
            <a:r>
              <a:rPr lang="en-US" dirty="0"/>
              <a:t> vel dictum nisi. </a:t>
            </a:r>
          </a:p>
        </p:txBody>
      </p:sp>
      <p:pic>
        <p:nvPicPr>
          <p:cNvPr id="8" name="Graphic 7">
            <a:extLst>
              <a:ext uri="{FF2B5EF4-FFF2-40B4-BE49-F238E27FC236}">
                <a16:creationId xmlns:a16="http://schemas.microsoft.com/office/drawing/2014/main" id="{2E8FE3D5-6EFC-4786-8370-E180E88ECB9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027" y="6002081"/>
            <a:ext cx="1786688" cy="559057"/>
          </a:xfrm>
          <a:prstGeom prst="rect">
            <a:avLst/>
          </a:prstGeom>
        </p:spPr>
      </p:pic>
    </p:spTree>
    <p:extLst>
      <p:ext uri="{BB962C8B-B14F-4D97-AF65-F5344CB8AC3E}">
        <p14:creationId xmlns:p14="http://schemas.microsoft.com/office/powerpoint/2010/main" val="2559257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anim calcmode="lin" valueType="num">
                                      <p:cBhvr>
                                        <p:cTn id="8" dur="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
                                        <p:tgtEl>
                                          <p:spTgt spid="4">
                                            <p:txEl>
                                              <p:pRg st="1" end="1"/>
                                            </p:txEl>
                                          </p:spTgt>
                                        </p:tgtEl>
                                      </p:cBhvr>
                                    </p:animEffect>
                                    <p:anim calcmode="lin" valueType="num">
                                      <p:cBhvr>
                                        <p:cTn id="15" dur="2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2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
                                        <p:tgtEl>
                                          <p:spTgt spid="4">
                                            <p:txEl>
                                              <p:pRg st="2" end="2"/>
                                            </p:txEl>
                                          </p:spTgt>
                                        </p:tgtEl>
                                      </p:cBhvr>
                                    </p:animEffect>
                                    <p:anim calcmode="lin" valueType="num">
                                      <p:cBhvr>
                                        <p:cTn id="22" dur="2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2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200"/>
                                        <p:tgtEl>
                                          <p:spTgt spid="4">
                                            <p:txEl>
                                              <p:pRg st="3" end="3"/>
                                            </p:txEl>
                                          </p:spTgt>
                                        </p:tgtEl>
                                      </p:cBhvr>
                                    </p:animEffect>
                                    <p:anim calcmode="lin" valueType="num">
                                      <p:cBhvr>
                                        <p:cTn id="29" dur="2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2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ragraphs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842851"/>
            <a:ext cx="5553074" cy="3402363"/>
          </a:xfrm>
        </p:spPr>
        <p:txBody>
          <a:bodyPr anchor="t">
            <a:normAutofit/>
          </a:bodyPr>
          <a:lstStyle>
            <a:lvl1pPr>
              <a:defRPr sz="6000" b="0">
                <a:solidFill>
                  <a:schemeClr val="bg2"/>
                </a:solidFill>
                <a:latin typeface="Roboto Black" panose="02000000000000000000" pitchFamily="2" charset="0"/>
                <a:ea typeface="Roboto Black" panose="02000000000000000000" pitchFamily="2" charset="0"/>
              </a:defRPr>
            </a:lvl1pPr>
          </a:lstStyle>
          <a:p>
            <a:r>
              <a:rPr lang="en-US" dirty="0"/>
              <a:t>You may use this for </a:t>
            </a:r>
            <a:r>
              <a:rPr lang="en-US" dirty="0" err="1"/>
              <a:t>pragraphs</a:t>
            </a:r>
            <a:r>
              <a:rPr lang="en-US" dirty="0"/>
              <a:t> too.</a:t>
            </a:r>
            <a:endParaRPr lang="en-GB" dirty="0"/>
          </a:p>
        </p:txBody>
      </p:sp>
      <p:sp>
        <p:nvSpPr>
          <p:cNvPr id="4" name="Content Placeholder 3">
            <a:extLst>
              <a:ext uri="{FF2B5EF4-FFF2-40B4-BE49-F238E27FC236}">
                <a16:creationId xmlns:a16="http://schemas.microsoft.com/office/drawing/2014/main" id="{38B21C6D-0603-4F09-AC44-AC59D49BC7A9}"/>
              </a:ext>
            </a:extLst>
          </p:cNvPr>
          <p:cNvSpPr>
            <a:spLocks noGrp="1"/>
          </p:cNvSpPr>
          <p:nvPr>
            <p:ph sz="quarter" idx="10" hasCustomPrompt="1"/>
          </p:nvPr>
        </p:nvSpPr>
        <p:spPr>
          <a:xfrm>
            <a:off x="6513513" y="842963"/>
            <a:ext cx="5413375" cy="571817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vl2pPr marL="0" marR="0" indent="0" algn="l" defTabSz="914400" rtl="0" eaLnBrk="1" fontAlgn="auto" latinLnBrk="0" hangingPunct="1">
              <a:lnSpc>
                <a:spcPct val="100000"/>
              </a:lnSpc>
              <a:spcBef>
                <a:spcPts val="1000"/>
              </a:spcBef>
              <a:spcAft>
                <a:spcPts val="1000"/>
              </a:spcAft>
              <a:buClrTx/>
              <a:buSzTx/>
              <a:buFont typeface="Arial" panose="020B0604020202020204" pitchFamily="34" charset="0"/>
              <a:buNone/>
              <a:tabLst/>
              <a:defRPr sz="2000" b="0">
                <a:solidFill>
                  <a:schemeClr val="bg1"/>
                </a:solidFill>
              </a:defRPr>
            </a:lvl2pPr>
          </a:lstStyle>
          <a:p>
            <a:pPr lvl="0"/>
            <a:r>
              <a:rPr lang="en-US" dirty="0"/>
              <a:t>This is a sub title.</a:t>
            </a:r>
          </a:p>
          <a:p>
            <a:pPr lvl="1"/>
            <a:r>
              <a:rPr lang="en-US" dirty="0"/>
              <a:t>This is the inner paragraph. You may take out the highlighted sub title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vulputate</a:t>
            </a:r>
            <a:r>
              <a:rPr lang="en-US" dirty="0"/>
              <a:t>. Integer vestibulum </a:t>
            </a:r>
            <a:r>
              <a:rPr lang="en-US" dirty="0" err="1"/>
              <a:t>sagittis</a:t>
            </a:r>
            <a:r>
              <a:rPr lang="en-US" dirty="0"/>
              <a:t> </a:t>
            </a:r>
            <a:r>
              <a:rPr lang="en-US" dirty="0" err="1"/>
              <a:t>purus</a:t>
            </a:r>
            <a:r>
              <a:rPr lang="en-US" dirty="0"/>
              <a:t> et </a:t>
            </a:r>
            <a:r>
              <a:rPr lang="en-US" dirty="0" err="1"/>
              <a:t>viverra</a:t>
            </a:r>
            <a:r>
              <a:rPr lang="en-US" dirty="0"/>
              <a:t>. </a:t>
            </a:r>
            <a:r>
              <a:rPr lang="en-US" dirty="0" err="1"/>
              <a:t>Suspendisse</a:t>
            </a:r>
            <a:r>
              <a:rPr lang="en-US" dirty="0"/>
              <a:t> vel dictum nisi. </a:t>
            </a:r>
          </a:p>
        </p:txBody>
      </p:sp>
      <p:pic>
        <p:nvPicPr>
          <p:cNvPr id="9" name="Graphic 8">
            <a:extLst>
              <a:ext uri="{FF2B5EF4-FFF2-40B4-BE49-F238E27FC236}">
                <a16:creationId xmlns:a16="http://schemas.microsoft.com/office/drawing/2014/main" id="{C0FF7251-3F6E-4C86-BC62-A759884EFCE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5" y="6002081"/>
            <a:ext cx="1786688" cy="559057"/>
          </a:xfrm>
          <a:prstGeom prst="rect">
            <a:avLst/>
          </a:prstGeom>
        </p:spPr>
      </p:pic>
    </p:spTree>
    <p:extLst>
      <p:ext uri="{BB962C8B-B14F-4D97-AF65-F5344CB8AC3E}">
        <p14:creationId xmlns:p14="http://schemas.microsoft.com/office/powerpoint/2010/main" val="985367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anim calcmode="lin" valueType="num">
                                      <p:cBhvr>
                                        <p:cTn id="8" dur="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
                                        <p:tgtEl>
                                          <p:spTgt spid="4">
                                            <p:txEl>
                                              <p:pRg st="1" end="1"/>
                                            </p:txEl>
                                          </p:spTgt>
                                        </p:tgtEl>
                                      </p:cBhvr>
                                    </p:animEffect>
                                    <p:anim calcmode="lin" valueType="num">
                                      <p:cBhvr>
                                        <p:cTn id="15" dur="2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2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
                                        <p:tgtEl>
                                          <p:spTgt spid="4">
                                            <p:txEl>
                                              <p:pRg st="2" end="2"/>
                                            </p:txEl>
                                          </p:spTgt>
                                        </p:tgtEl>
                                      </p:cBhvr>
                                    </p:animEffect>
                                    <p:anim calcmode="lin" valueType="num">
                                      <p:cBhvr>
                                        <p:cTn id="22" dur="2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2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200"/>
                                        <p:tgtEl>
                                          <p:spTgt spid="4">
                                            <p:txEl>
                                              <p:pRg st="3" end="3"/>
                                            </p:txEl>
                                          </p:spTgt>
                                        </p:tgtEl>
                                      </p:cBhvr>
                                    </p:animEffect>
                                    <p:anim calcmode="lin" valueType="num">
                                      <p:cBhvr>
                                        <p:cTn id="29" dur="2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2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ragraphs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842851"/>
            <a:ext cx="5553074" cy="3402363"/>
          </a:xfrm>
        </p:spPr>
        <p:txBody>
          <a:bodyPr anchor="t">
            <a:normAutofit/>
          </a:bodyPr>
          <a:lstStyle>
            <a:lvl1pPr>
              <a:defRPr sz="6000" b="0">
                <a:solidFill>
                  <a:srgbClr val="172B46"/>
                </a:solidFill>
                <a:latin typeface="Roboto Black" panose="02000000000000000000" pitchFamily="2" charset="0"/>
                <a:ea typeface="Roboto Black" panose="02000000000000000000" pitchFamily="2" charset="0"/>
              </a:defRPr>
            </a:lvl1pPr>
          </a:lstStyle>
          <a:p>
            <a:r>
              <a:rPr lang="en-US" dirty="0"/>
              <a:t>You may use this for paragraphs too.</a:t>
            </a:r>
            <a:endParaRPr lang="en-GB" dirty="0"/>
          </a:p>
        </p:txBody>
      </p:sp>
      <p:sp>
        <p:nvSpPr>
          <p:cNvPr id="4" name="Content Placeholder 3">
            <a:extLst>
              <a:ext uri="{FF2B5EF4-FFF2-40B4-BE49-F238E27FC236}">
                <a16:creationId xmlns:a16="http://schemas.microsoft.com/office/drawing/2014/main" id="{38B21C6D-0603-4F09-AC44-AC59D49BC7A9}"/>
              </a:ext>
            </a:extLst>
          </p:cNvPr>
          <p:cNvSpPr>
            <a:spLocks noGrp="1"/>
          </p:cNvSpPr>
          <p:nvPr>
            <p:ph sz="quarter" idx="10" hasCustomPrompt="1"/>
          </p:nvPr>
        </p:nvSpPr>
        <p:spPr>
          <a:xfrm>
            <a:off x="6513513" y="842963"/>
            <a:ext cx="5413375" cy="571817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rgbClr val="172B46"/>
                </a:solidFill>
              </a:defRPr>
            </a:lvl1pPr>
            <a:lvl2pPr marL="0" marR="0" indent="0" algn="l" defTabSz="914400" rtl="0" eaLnBrk="1" fontAlgn="auto" latinLnBrk="0" hangingPunct="1">
              <a:lnSpc>
                <a:spcPct val="100000"/>
              </a:lnSpc>
              <a:spcBef>
                <a:spcPts val="1000"/>
              </a:spcBef>
              <a:spcAft>
                <a:spcPts val="1000"/>
              </a:spcAft>
              <a:buClrTx/>
              <a:buSzTx/>
              <a:buFont typeface="Arial" panose="020B0604020202020204" pitchFamily="34" charset="0"/>
              <a:buNone/>
              <a:tabLst/>
              <a:defRPr sz="2000" b="0">
                <a:solidFill>
                  <a:srgbClr val="172B46"/>
                </a:solidFill>
              </a:defRPr>
            </a:lvl2pPr>
          </a:lstStyle>
          <a:p>
            <a:pPr lvl="0"/>
            <a:r>
              <a:rPr lang="en-US" dirty="0"/>
              <a:t>This is a sub title.</a:t>
            </a:r>
          </a:p>
          <a:p>
            <a:pPr lvl="1"/>
            <a:r>
              <a:rPr lang="en-US" dirty="0"/>
              <a:t>This is the inner paragraph. You may take out the highlighted sub title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vulputate</a:t>
            </a:r>
            <a:r>
              <a:rPr lang="en-US" dirty="0"/>
              <a:t>. Integer vestibulum </a:t>
            </a:r>
            <a:r>
              <a:rPr lang="en-US" dirty="0" err="1"/>
              <a:t>sagittis</a:t>
            </a:r>
            <a:r>
              <a:rPr lang="en-US" dirty="0"/>
              <a:t> </a:t>
            </a:r>
            <a:r>
              <a:rPr lang="en-US" dirty="0" err="1"/>
              <a:t>purus</a:t>
            </a:r>
            <a:r>
              <a:rPr lang="en-US" dirty="0"/>
              <a:t> et </a:t>
            </a:r>
            <a:r>
              <a:rPr lang="en-US" dirty="0" err="1"/>
              <a:t>viverra</a:t>
            </a:r>
            <a:r>
              <a:rPr lang="en-US" dirty="0"/>
              <a:t>. </a:t>
            </a:r>
            <a:r>
              <a:rPr lang="en-US" dirty="0" err="1"/>
              <a:t>Suspendisse</a:t>
            </a:r>
            <a:r>
              <a:rPr lang="en-US" dirty="0"/>
              <a:t> vel dictum nisi. </a:t>
            </a:r>
          </a:p>
        </p:txBody>
      </p:sp>
      <p:pic>
        <p:nvPicPr>
          <p:cNvPr id="9" name="Picture 8" descr="A picture containing drawing&#10;&#10;Description automatically generated">
            <a:extLst>
              <a:ext uri="{FF2B5EF4-FFF2-40B4-BE49-F238E27FC236}">
                <a16:creationId xmlns:a16="http://schemas.microsoft.com/office/drawing/2014/main" id="{5B5A8AA4-9AE3-41F0-BF2C-1D976BE7E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9625" y="5972129"/>
            <a:ext cx="1810752" cy="620954"/>
          </a:xfrm>
          <a:prstGeom prst="rect">
            <a:avLst/>
          </a:prstGeom>
        </p:spPr>
      </p:pic>
    </p:spTree>
    <p:extLst>
      <p:ext uri="{BB962C8B-B14F-4D97-AF65-F5344CB8AC3E}">
        <p14:creationId xmlns:p14="http://schemas.microsoft.com/office/powerpoint/2010/main" val="1250143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anim calcmode="lin" valueType="num">
                                      <p:cBhvr>
                                        <p:cTn id="8" dur="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
                                        <p:tgtEl>
                                          <p:spTgt spid="4">
                                            <p:txEl>
                                              <p:pRg st="1" end="1"/>
                                            </p:txEl>
                                          </p:spTgt>
                                        </p:tgtEl>
                                      </p:cBhvr>
                                    </p:animEffect>
                                    <p:anim calcmode="lin" valueType="num">
                                      <p:cBhvr>
                                        <p:cTn id="15" dur="2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2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
                                        <p:tgtEl>
                                          <p:spTgt spid="4">
                                            <p:txEl>
                                              <p:pRg st="2" end="2"/>
                                            </p:txEl>
                                          </p:spTgt>
                                        </p:tgtEl>
                                      </p:cBhvr>
                                    </p:animEffect>
                                    <p:anim calcmode="lin" valueType="num">
                                      <p:cBhvr>
                                        <p:cTn id="22" dur="2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2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200"/>
                                        <p:tgtEl>
                                          <p:spTgt spid="4">
                                            <p:txEl>
                                              <p:pRg st="3" end="3"/>
                                            </p:txEl>
                                          </p:spTgt>
                                        </p:tgtEl>
                                      </p:cBhvr>
                                    </p:animEffect>
                                    <p:anim calcmode="lin" valueType="num">
                                      <p:cBhvr>
                                        <p:cTn id="29" dur="2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2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lis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842852"/>
            <a:ext cx="5553074" cy="2586148"/>
          </a:xfrm>
        </p:spPr>
        <p:txBody>
          <a:bodyPr anchor="t">
            <a:normAutofit/>
          </a:bodyPr>
          <a:lstStyle>
            <a:lvl1pPr>
              <a:defRPr sz="6000" b="0">
                <a:solidFill>
                  <a:schemeClr val="bg2"/>
                </a:solidFill>
                <a:latin typeface="Roboto Black" panose="02000000000000000000" pitchFamily="2" charset="0"/>
                <a:ea typeface="Roboto Black" panose="02000000000000000000" pitchFamily="2" charset="0"/>
              </a:defRPr>
            </a:lvl1pPr>
          </a:lstStyle>
          <a:p>
            <a:r>
              <a:rPr lang="en-US" dirty="0"/>
              <a:t>This is a more traditional bullet list.</a:t>
            </a:r>
            <a:endParaRPr lang="en-GB" dirty="0"/>
          </a:p>
        </p:txBody>
      </p:sp>
      <p:sp>
        <p:nvSpPr>
          <p:cNvPr id="4" name="Content Placeholder 3">
            <a:extLst>
              <a:ext uri="{FF2B5EF4-FFF2-40B4-BE49-F238E27FC236}">
                <a16:creationId xmlns:a16="http://schemas.microsoft.com/office/drawing/2014/main" id="{38B21C6D-0603-4F09-AC44-AC59D49BC7A9}"/>
              </a:ext>
            </a:extLst>
          </p:cNvPr>
          <p:cNvSpPr>
            <a:spLocks noGrp="1"/>
          </p:cNvSpPr>
          <p:nvPr>
            <p:ph sz="quarter" idx="10" hasCustomPrompt="1"/>
          </p:nvPr>
        </p:nvSpPr>
        <p:spPr>
          <a:xfrm>
            <a:off x="6513513" y="842963"/>
            <a:ext cx="5413375" cy="584358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vl2pPr marL="457200" marR="0" indent="-4572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sz="2000" b="0">
                <a:solidFill>
                  <a:schemeClr val="bg1"/>
                </a:solidFill>
              </a:defRPr>
            </a:lvl2pPr>
          </a:lstStyle>
          <a:p>
            <a:pPr lvl="0"/>
            <a:r>
              <a:rPr lang="en-US" dirty="0"/>
              <a:t>This is a sub title. You may remove this if not required.</a:t>
            </a:r>
          </a:p>
          <a:p>
            <a:pPr lvl="1"/>
            <a:r>
              <a:rPr lang="en-US" dirty="0"/>
              <a:t>This is the inner paragraph. You may take out the highlighted sub title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a:t>
            </a:r>
          </a:p>
        </p:txBody>
      </p:sp>
      <p:pic>
        <p:nvPicPr>
          <p:cNvPr id="9" name="Graphic 8">
            <a:extLst>
              <a:ext uri="{FF2B5EF4-FFF2-40B4-BE49-F238E27FC236}">
                <a16:creationId xmlns:a16="http://schemas.microsoft.com/office/drawing/2014/main" id="{BECAEF30-15BD-41D9-9171-C01D2B29C27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5" y="6002081"/>
            <a:ext cx="1786688" cy="559057"/>
          </a:xfrm>
          <a:prstGeom prst="rect">
            <a:avLst/>
          </a:prstGeom>
        </p:spPr>
      </p:pic>
    </p:spTree>
    <p:extLst>
      <p:ext uri="{BB962C8B-B14F-4D97-AF65-F5344CB8AC3E}">
        <p14:creationId xmlns:p14="http://schemas.microsoft.com/office/powerpoint/2010/main" val="1122315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anim calcmode="lin" valueType="num">
                                      <p:cBhvr>
                                        <p:cTn id="8" dur="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
                                        <p:tgtEl>
                                          <p:spTgt spid="4">
                                            <p:txEl>
                                              <p:pRg st="1" end="1"/>
                                            </p:txEl>
                                          </p:spTgt>
                                        </p:tgtEl>
                                      </p:cBhvr>
                                    </p:animEffect>
                                    <p:anim calcmode="lin" valueType="num">
                                      <p:cBhvr>
                                        <p:cTn id="15" dur="2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2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
                                        <p:tgtEl>
                                          <p:spTgt spid="4">
                                            <p:txEl>
                                              <p:pRg st="2" end="2"/>
                                            </p:txEl>
                                          </p:spTgt>
                                        </p:tgtEl>
                                      </p:cBhvr>
                                    </p:animEffect>
                                    <p:anim calcmode="lin" valueType="num">
                                      <p:cBhvr>
                                        <p:cTn id="22" dur="2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2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200"/>
                                        <p:tgtEl>
                                          <p:spTgt spid="4">
                                            <p:txEl>
                                              <p:pRg st="3" end="3"/>
                                            </p:txEl>
                                          </p:spTgt>
                                        </p:tgtEl>
                                      </p:cBhvr>
                                    </p:animEffect>
                                    <p:anim calcmode="lin" valueType="num">
                                      <p:cBhvr>
                                        <p:cTn id="29" dur="2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2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E0866D3-A2C7-4920-8645-962664F448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9353" y="5394822"/>
            <a:ext cx="2634247" cy="824259"/>
          </a:xfrm>
          <a:prstGeom prst="rect">
            <a:avLst/>
          </a:prstGeom>
        </p:spPr>
      </p:pic>
      <p:sp>
        <p:nvSpPr>
          <p:cNvPr id="7" name="Title 1">
            <a:extLst>
              <a:ext uri="{FF2B5EF4-FFF2-40B4-BE49-F238E27FC236}">
                <a16:creationId xmlns:a16="http://schemas.microsoft.com/office/drawing/2014/main" id="{11D9A34B-C9DB-4314-9EC3-6C20CC0EF9BE}"/>
              </a:ext>
            </a:extLst>
          </p:cNvPr>
          <p:cNvSpPr>
            <a:spLocks noGrp="1"/>
          </p:cNvSpPr>
          <p:nvPr>
            <p:ph type="ctrTitle" hasCustomPrompt="1"/>
          </p:nvPr>
        </p:nvSpPr>
        <p:spPr>
          <a:xfrm>
            <a:off x="876300" y="1215189"/>
            <a:ext cx="10429875" cy="2595396"/>
          </a:xfrm>
        </p:spPr>
        <p:txBody>
          <a:bodyPr anchor="b">
            <a:normAutofit/>
          </a:bodyPr>
          <a:lstStyle>
            <a:lvl1pPr algn="ctr">
              <a:defRPr sz="9600" b="0">
                <a:solidFill>
                  <a:schemeClr val="bg1"/>
                </a:solidFill>
                <a:latin typeface="Roboto Black" panose="02000000000000000000" pitchFamily="2" charset="0"/>
                <a:ea typeface="Roboto Black" panose="02000000000000000000" pitchFamily="2" charset="0"/>
              </a:defRPr>
            </a:lvl1pPr>
          </a:lstStyle>
          <a:p>
            <a:r>
              <a:rPr lang="en-US" dirty="0"/>
              <a:t>M3 User Group</a:t>
            </a:r>
            <a:endParaRPr lang="en-GB" dirty="0"/>
          </a:p>
        </p:txBody>
      </p:sp>
      <p:sp>
        <p:nvSpPr>
          <p:cNvPr id="8" name="Subtitle 2">
            <a:extLst>
              <a:ext uri="{FF2B5EF4-FFF2-40B4-BE49-F238E27FC236}">
                <a16:creationId xmlns:a16="http://schemas.microsoft.com/office/drawing/2014/main" id="{CBAA301F-771E-43A5-BCE5-176694A235D3}"/>
              </a:ext>
            </a:extLst>
          </p:cNvPr>
          <p:cNvSpPr>
            <a:spLocks noGrp="1"/>
          </p:cNvSpPr>
          <p:nvPr>
            <p:ph type="subTitle" idx="1" hasCustomPrompt="1"/>
          </p:nvPr>
        </p:nvSpPr>
        <p:spPr>
          <a:xfrm>
            <a:off x="866775" y="3810585"/>
            <a:ext cx="10439400" cy="502623"/>
          </a:xfrm>
        </p:spPr>
        <p:txBody>
          <a:bodyPr>
            <a:noAutofit/>
          </a:bodyPr>
          <a:lstStyle>
            <a:lvl1pPr marL="0" indent="0" algn="ctr">
              <a:buNone/>
              <a:defRPr sz="2400" b="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03 December 2019  |  The Crystal, London</a:t>
            </a:r>
            <a:endParaRPr lang="en-GB" dirty="0"/>
          </a:p>
        </p:txBody>
      </p:sp>
    </p:spTree>
    <p:extLst>
      <p:ext uri="{BB962C8B-B14F-4D97-AF65-F5344CB8AC3E}">
        <p14:creationId xmlns:p14="http://schemas.microsoft.com/office/powerpoint/2010/main" val="1604234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 lis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842852"/>
            <a:ext cx="5553074" cy="2586148"/>
          </a:xfrm>
        </p:spPr>
        <p:txBody>
          <a:bodyPr anchor="t">
            <a:normAutofit/>
          </a:bodyPr>
          <a:lstStyle>
            <a:lvl1pPr>
              <a:defRPr sz="6000" b="0">
                <a:solidFill>
                  <a:schemeClr val="bg2"/>
                </a:solidFill>
                <a:latin typeface="Roboto Black" panose="02000000000000000000" pitchFamily="2" charset="0"/>
                <a:ea typeface="Roboto Black" panose="02000000000000000000" pitchFamily="2" charset="0"/>
              </a:defRPr>
            </a:lvl1pPr>
          </a:lstStyle>
          <a:p>
            <a:r>
              <a:rPr lang="en-US" dirty="0"/>
              <a:t>This is a more traditional bullet list.</a:t>
            </a:r>
            <a:endParaRPr lang="en-GB" dirty="0"/>
          </a:p>
        </p:txBody>
      </p:sp>
      <p:sp>
        <p:nvSpPr>
          <p:cNvPr id="4" name="Content Placeholder 3">
            <a:extLst>
              <a:ext uri="{FF2B5EF4-FFF2-40B4-BE49-F238E27FC236}">
                <a16:creationId xmlns:a16="http://schemas.microsoft.com/office/drawing/2014/main" id="{38B21C6D-0603-4F09-AC44-AC59D49BC7A9}"/>
              </a:ext>
            </a:extLst>
          </p:cNvPr>
          <p:cNvSpPr>
            <a:spLocks noGrp="1"/>
          </p:cNvSpPr>
          <p:nvPr>
            <p:ph sz="quarter" idx="10" hasCustomPrompt="1"/>
          </p:nvPr>
        </p:nvSpPr>
        <p:spPr>
          <a:xfrm>
            <a:off x="6513513" y="842963"/>
            <a:ext cx="5413375" cy="584358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vl2pPr marL="457200" marR="0" indent="-4572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sz="2000" b="0">
                <a:solidFill>
                  <a:schemeClr val="bg1"/>
                </a:solidFill>
              </a:defRPr>
            </a:lvl2pPr>
          </a:lstStyle>
          <a:p>
            <a:pPr lvl="0"/>
            <a:r>
              <a:rPr lang="en-US" dirty="0"/>
              <a:t>This is a sub title. You may remove this if not required.</a:t>
            </a:r>
          </a:p>
          <a:p>
            <a:pPr lvl="1"/>
            <a:r>
              <a:rPr lang="en-US" dirty="0"/>
              <a:t>This is the inner paragraph. You may take out the highlighted sub title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a:t>
            </a:r>
          </a:p>
        </p:txBody>
      </p:sp>
      <p:pic>
        <p:nvPicPr>
          <p:cNvPr id="9" name="Graphic 8">
            <a:extLst>
              <a:ext uri="{FF2B5EF4-FFF2-40B4-BE49-F238E27FC236}">
                <a16:creationId xmlns:a16="http://schemas.microsoft.com/office/drawing/2014/main" id="{F67FBFC9-8F7E-4F70-8E8D-47EC341EC57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5" y="6002081"/>
            <a:ext cx="1786688" cy="559057"/>
          </a:xfrm>
          <a:prstGeom prst="rect">
            <a:avLst/>
          </a:prstGeom>
        </p:spPr>
      </p:pic>
    </p:spTree>
    <p:extLst>
      <p:ext uri="{BB962C8B-B14F-4D97-AF65-F5344CB8AC3E}">
        <p14:creationId xmlns:p14="http://schemas.microsoft.com/office/powerpoint/2010/main" val="4146389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anim calcmode="lin" valueType="num">
                                      <p:cBhvr>
                                        <p:cTn id="8" dur="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
                                        <p:tgtEl>
                                          <p:spTgt spid="4">
                                            <p:txEl>
                                              <p:pRg st="1" end="1"/>
                                            </p:txEl>
                                          </p:spTgt>
                                        </p:tgtEl>
                                      </p:cBhvr>
                                    </p:animEffect>
                                    <p:anim calcmode="lin" valueType="num">
                                      <p:cBhvr>
                                        <p:cTn id="15" dur="2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2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
                                        <p:tgtEl>
                                          <p:spTgt spid="4">
                                            <p:txEl>
                                              <p:pRg st="2" end="2"/>
                                            </p:txEl>
                                          </p:spTgt>
                                        </p:tgtEl>
                                      </p:cBhvr>
                                    </p:animEffect>
                                    <p:anim calcmode="lin" valueType="num">
                                      <p:cBhvr>
                                        <p:cTn id="22" dur="2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2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200"/>
                                        <p:tgtEl>
                                          <p:spTgt spid="4">
                                            <p:txEl>
                                              <p:pRg st="3" end="3"/>
                                            </p:txEl>
                                          </p:spTgt>
                                        </p:tgtEl>
                                      </p:cBhvr>
                                    </p:animEffect>
                                    <p:anim calcmode="lin" valueType="num">
                                      <p:cBhvr>
                                        <p:cTn id="29" dur="2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2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lis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842852"/>
            <a:ext cx="5553074" cy="2586148"/>
          </a:xfrm>
        </p:spPr>
        <p:txBody>
          <a:bodyPr anchor="t">
            <a:normAutofit/>
          </a:bodyPr>
          <a:lstStyle>
            <a:lvl1pPr>
              <a:defRPr sz="6000" b="0">
                <a:solidFill>
                  <a:srgbClr val="172B46"/>
                </a:solidFill>
                <a:latin typeface="Roboto Black" panose="02000000000000000000" pitchFamily="2" charset="0"/>
                <a:ea typeface="Roboto Black" panose="02000000000000000000" pitchFamily="2" charset="0"/>
              </a:defRPr>
            </a:lvl1pPr>
          </a:lstStyle>
          <a:p>
            <a:r>
              <a:rPr lang="en-US" dirty="0"/>
              <a:t>This is a more traditional bullet list.</a:t>
            </a:r>
            <a:endParaRPr lang="en-GB" dirty="0"/>
          </a:p>
        </p:txBody>
      </p:sp>
      <p:sp>
        <p:nvSpPr>
          <p:cNvPr id="4" name="Content Placeholder 3">
            <a:extLst>
              <a:ext uri="{FF2B5EF4-FFF2-40B4-BE49-F238E27FC236}">
                <a16:creationId xmlns:a16="http://schemas.microsoft.com/office/drawing/2014/main" id="{38B21C6D-0603-4F09-AC44-AC59D49BC7A9}"/>
              </a:ext>
            </a:extLst>
          </p:cNvPr>
          <p:cNvSpPr>
            <a:spLocks noGrp="1"/>
          </p:cNvSpPr>
          <p:nvPr>
            <p:ph sz="quarter" idx="10" hasCustomPrompt="1"/>
          </p:nvPr>
        </p:nvSpPr>
        <p:spPr>
          <a:xfrm>
            <a:off x="6513513" y="842963"/>
            <a:ext cx="5413375" cy="584358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rgbClr val="172B46"/>
                </a:solidFill>
              </a:defRPr>
            </a:lvl1pPr>
            <a:lvl2pPr marL="457200" marR="0" indent="-4572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sz="2000" b="0">
                <a:solidFill>
                  <a:srgbClr val="172B46"/>
                </a:solidFill>
              </a:defRPr>
            </a:lvl2pPr>
          </a:lstStyle>
          <a:p>
            <a:pPr lvl="0"/>
            <a:r>
              <a:rPr lang="en-US" dirty="0"/>
              <a:t>This is a sub title. You may remove this if not required.</a:t>
            </a:r>
          </a:p>
          <a:p>
            <a:pPr lvl="1"/>
            <a:r>
              <a:rPr lang="en-US" dirty="0"/>
              <a:t>This is the inner paragraph. You may take out the highlighted sub title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a:t>
            </a:r>
          </a:p>
        </p:txBody>
      </p:sp>
      <p:pic>
        <p:nvPicPr>
          <p:cNvPr id="8" name="Picture 7" descr="A picture containing drawing&#10;&#10;Description automatically generated">
            <a:extLst>
              <a:ext uri="{FF2B5EF4-FFF2-40B4-BE49-F238E27FC236}">
                <a16:creationId xmlns:a16="http://schemas.microsoft.com/office/drawing/2014/main" id="{81EE5491-CD5B-44F0-9510-537A8D364E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9838" y="5972129"/>
            <a:ext cx="1810752" cy="620954"/>
          </a:xfrm>
          <a:prstGeom prst="rect">
            <a:avLst/>
          </a:prstGeom>
        </p:spPr>
      </p:pic>
    </p:spTree>
    <p:extLst>
      <p:ext uri="{BB962C8B-B14F-4D97-AF65-F5344CB8AC3E}">
        <p14:creationId xmlns:p14="http://schemas.microsoft.com/office/powerpoint/2010/main" val="234679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anim calcmode="lin" valueType="num">
                                      <p:cBhvr>
                                        <p:cTn id="8" dur="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
                                        <p:tgtEl>
                                          <p:spTgt spid="4">
                                            <p:txEl>
                                              <p:pRg st="1" end="1"/>
                                            </p:txEl>
                                          </p:spTgt>
                                        </p:tgtEl>
                                      </p:cBhvr>
                                    </p:animEffect>
                                    <p:anim calcmode="lin" valueType="num">
                                      <p:cBhvr>
                                        <p:cTn id="15" dur="2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2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
                                        <p:tgtEl>
                                          <p:spTgt spid="4">
                                            <p:txEl>
                                              <p:pRg st="2" end="2"/>
                                            </p:txEl>
                                          </p:spTgt>
                                        </p:tgtEl>
                                      </p:cBhvr>
                                    </p:animEffect>
                                    <p:anim calcmode="lin" valueType="num">
                                      <p:cBhvr>
                                        <p:cTn id="22" dur="2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2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200"/>
                                        <p:tgtEl>
                                          <p:spTgt spid="4">
                                            <p:txEl>
                                              <p:pRg st="3" end="3"/>
                                            </p:txEl>
                                          </p:spTgt>
                                        </p:tgtEl>
                                      </p:cBhvr>
                                    </p:animEffect>
                                    <p:anim calcmode="lin" valueType="num">
                                      <p:cBhvr>
                                        <p:cTn id="29" dur="2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2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8C203C8-CA23-4182-A3DD-30D346D86264}"/>
              </a:ext>
            </a:extLst>
          </p:cNvPr>
          <p:cNvSpPr>
            <a:spLocks noGrp="1"/>
          </p:cNvSpPr>
          <p:nvPr>
            <p:ph type="pic" sz="quarter" idx="10" hasCustomPrompt="1"/>
          </p:nvPr>
        </p:nvSpPr>
        <p:spPr>
          <a:xfrm>
            <a:off x="6524625" y="0"/>
            <a:ext cx="5667375" cy="6858000"/>
          </a:xfrm>
        </p:spPr>
        <p:txBody>
          <a:bodyPr anchor="b">
            <a:normAutofit/>
          </a:bodyPr>
          <a:lstStyle>
            <a:lvl1pPr marL="0" indent="0" algn="r">
              <a:buNone/>
              <a:defRPr sz="1000">
                <a:solidFill>
                  <a:schemeClr val="bg1"/>
                </a:solidFill>
              </a:defRPr>
            </a:lvl1pPr>
          </a:lstStyle>
          <a:p>
            <a:r>
              <a:rPr lang="en-GB" dirty="0"/>
              <a:t>Click to update image</a:t>
            </a:r>
          </a:p>
        </p:txBody>
      </p:sp>
      <p:pic>
        <p:nvPicPr>
          <p:cNvPr id="8" name="Graphic 7">
            <a:extLst>
              <a:ext uri="{FF2B5EF4-FFF2-40B4-BE49-F238E27FC236}">
                <a16:creationId xmlns:a16="http://schemas.microsoft.com/office/drawing/2014/main" id="{CA3315FD-D6E0-45B7-98DC-873483BB576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5" y="6002081"/>
            <a:ext cx="1786688" cy="559057"/>
          </a:xfrm>
          <a:prstGeom prst="rect">
            <a:avLst/>
          </a:prstGeom>
        </p:spPr>
      </p:pic>
      <p:sp>
        <p:nvSpPr>
          <p:cNvPr id="9" name="Title 1">
            <a:extLst>
              <a:ext uri="{FF2B5EF4-FFF2-40B4-BE49-F238E27FC236}">
                <a16:creationId xmlns:a16="http://schemas.microsoft.com/office/drawing/2014/main" id="{0E8AAB6F-C0B7-4AC5-A165-FD61D4F33321}"/>
              </a:ext>
            </a:extLst>
          </p:cNvPr>
          <p:cNvSpPr>
            <a:spLocks noGrp="1"/>
          </p:cNvSpPr>
          <p:nvPr>
            <p:ph type="title" hasCustomPrompt="1"/>
          </p:nvPr>
        </p:nvSpPr>
        <p:spPr>
          <a:xfrm>
            <a:off x="723901" y="842852"/>
            <a:ext cx="5553074" cy="2586148"/>
          </a:xfrm>
        </p:spPr>
        <p:txBody>
          <a:bodyPr anchor="t">
            <a:normAutofit/>
          </a:bodyPr>
          <a:lstStyle>
            <a:lvl1pPr>
              <a:defRPr sz="6000" b="0">
                <a:solidFill>
                  <a:schemeClr val="bg1"/>
                </a:solidFill>
                <a:latin typeface="Roboto Black" panose="02000000000000000000" pitchFamily="2" charset="0"/>
                <a:ea typeface="Roboto Black" panose="02000000000000000000" pitchFamily="2" charset="0"/>
              </a:defRPr>
            </a:lvl1pPr>
          </a:lstStyle>
          <a:p>
            <a:r>
              <a:rPr lang="en-US" dirty="0"/>
              <a:t>This is a feature title with an image</a:t>
            </a:r>
            <a:endParaRPr lang="en-GB" dirty="0"/>
          </a:p>
        </p:txBody>
      </p:sp>
      <p:sp>
        <p:nvSpPr>
          <p:cNvPr id="10" name="Text Placeholder 6">
            <a:extLst>
              <a:ext uri="{FF2B5EF4-FFF2-40B4-BE49-F238E27FC236}">
                <a16:creationId xmlns:a16="http://schemas.microsoft.com/office/drawing/2014/main" id="{9D79A930-9087-489F-91F7-A69AC0EA4C72}"/>
              </a:ext>
            </a:extLst>
          </p:cNvPr>
          <p:cNvSpPr>
            <a:spLocks noGrp="1"/>
          </p:cNvSpPr>
          <p:nvPr>
            <p:ph type="body" sz="quarter" idx="11" hasCustomPrompt="1"/>
          </p:nvPr>
        </p:nvSpPr>
        <p:spPr>
          <a:xfrm>
            <a:off x="723899" y="3429000"/>
            <a:ext cx="5553073" cy="1122362"/>
          </a:xfrm>
        </p:spPr>
        <p:txBody>
          <a:bodyPr>
            <a:normAutofit/>
          </a:bodyPr>
          <a:lstStyle>
            <a:lvl1pPr marL="0" indent="0">
              <a:lnSpc>
                <a:spcPct val="120000"/>
              </a:lnSpc>
              <a:buNone/>
              <a:defRPr sz="2000" b="0">
                <a:solidFill>
                  <a:schemeClr val="bg1"/>
                </a:solidFill>
                <a:latin typeface="Roboto Light" panose="02000000000000000000" pitchFamily="2" charset="0"/>
                <a:ea typeface="Roboto Light" panose="02000000000000000000" pitchFamily="2" charset="0"/>
              </a:defRPr>
            </a:lvl1pPr>
          </a:lstStyle>
          <a:p>
            <a:pPr lvl="0"/>
            <a:r>
              <a:rPr lang="en-US" dirty="0"/>
              <a:t>You may also add a short description here if required. Note that in most instances, a title should be enough.</a:t>
            </a:r>
            <a:endParaRPr lang="en-GB" dirty="0"/>
          </a:p>
        </p:txBody>
      </p:sp>
    </p:spTree>
    <p:extLst>
      <p:ext uri="{BB962C8B-B14F-4D97-AF65-F5344CB8AC3E}">
        <p14:creationId xmlns:p14="http://schemas.microsoft.com/office/powerpoint/2010/main" val="3474389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
                                        <p:tgtEl>
                                          <p:spTgt spid="10">
                                            <p:txEl>
                                              <p:pRg st="0" end="0"/>
                                            </p:txEl>
                                          </p:spTgt>
                                        </p:tgtEl>
                                      </p:cBhvr>
                                    </p:animEffect>
                                    <p:anim calcmode="lin" valueType="num">
                                      <p:cBhvr>
                                        <p:cTn id="8" dur="2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build="p">
        <p:tmplLst>
          <p:tmpl lvl="1">
            <p:tnLst>
              <p:par>
                <p:cTn presetID="42"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00"/>
                        <p:tgtEl>
                          <p:spTgt spid="10"/>
                        </p:tgtEl>
                      </p:cBhvr>
                    </p:animEffect>
                    <p:anim calcmode="lin" valueType="num">
                      <p:cBhvr>
                        <p:cTn dur="200" fill="hold"/>
                        <p:tgtEl>
                          <p:spTgt spid="10"/>
                        </p:tgtEl>
                        <p:attrNameLst>
                          <p:attrName>ppt_x</p:attrName>
                        </p:attrNameLst>
                      </p:cBhvr>
                      <p:tavLst>
                        <p:tav tm="0">
                          <p:val>
                            <p:strVal val="#ppt_x"/>
                          </p:val>
                        </p:tav>
                        <p:tav tm="100000">
                          <p:val>
                            <p:strVal val="#ppt_x"/>
                          </p:val>
                        </p:tav>
                      </p:tavLst>
                    </p:anim>
                    <p:anim calcmode="lin" valueType="num">
                      <p:cBhvr>
                        <p:cTn dur="200" fill="hold"/>
                        <p:tgtEl>
                          <p:spTgt spid="1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BBA5-445D-4A89-9824-F2D15CC3C94B}"/>
              </a:ext>
            </a:extLst>
          </p:cNvPr>
          <p:cNvSpPr>
            <a:spLocks noGrp="1"/>
          </p:cNvSpPr>
          <p:nvPr>
            <p:ph type="title" hasCustomPrompt="1"/>
          </p:nvPr>
        </p:nvSpPr>
        <p:spPr>
          <a:xfrm>
            <a:off x="723901" y="842852"/>
            <a:ext cx="5553074" cy="2586148"/>
          </a:xfrm>
        </p:spPr>
        <p:txBody>
          <a:bodyPr anchor="t">
            <a:normAutofit/>
          </a:bodyPr>
          <a:lstStyle>
            <a:lvl1pPr>
              <a:defRPr sz="6000" b="0">
                <a:solidFill>
                  <a:schemeClr val="bg1"/>
                </a:solidFill>
                <a:latin typeface="Roboto Black" panose="02000000000000000000" pitchFamily="2" charset="0"/>
                <a:ea typeface="Roboto Black" panose="02000000000000000000" pitchFamily="2" charset="0"/>
              </a:defRPr>
            </a:lvl1pPr>
          </a:lstStyle>
          <a:p>
            <a:r>
              <a:rPr lang="en-US" dirty="0"/>
              <a:t>This is a feature title with an image</a:t>
            </a:r>
            <a:endParaRPr lang="en-GB" dirty="0"/>
          </a:p>
        </p:txBody>
      </p:sp>
      <p:sp>
        <p:nvSpPr>
          <p:cNvPr id="5" name="Picture Placeholder 4">
            <a:extLst>
              <a:ext uri="{FF2B5EF4-FFF2-40B4-BE49-F238E27FC236}">
                <a16:creationId xmlns:a16="http://schemas.microsoft.com/office/drawing/2014/main" id="{08C203C8-CA23-4182-A3DD-30D346D86264}"/>
              </a:ext>
            </a:extLst>
          </p:cNvPr>
          <p:cNvSpPr>
            <a:spLocks noGrp="1"/>
          </p:cNvSpPr>
          <p:nvPr>
            <p:ph type="pic" sz="quarter" idx="10" hasCustomPrompt="1"/>
          </p:nvPr>
        </p:nvSpPr>
        <p:spPr>
          <a:xfrm>
            <a:off x="6524625" y="0"/>
            <a:ext cx="5667375" cy="6858000"/>
          </a:xfrm>
        </p:spPr>
        <p:txBody>
          <a:bodyPr anchor="b">
            <a:normAutofit/>
          </a:bodyPr>
          <a:lstStyle>
            <a:lvl1pPr marL="0" indent="0" algn="r">
              <a:buNone/>
              <a:defRPr sz="1000">
                <a:solidFill>
                  <a:schemeClr val="bg1"/>
                </a:solidFill>
              </a:defRPr>
            </a:lvl1pPr>
          </a:lstStyle>
          <a:p>
            <a:r>
              <a:rPr lang="en-GB" dirty="0"/>
              <a:t>Click to update image</a:t>
            </a:r>
          </a:p>
        </p:txBody>
      </p:sp>
      <p:sp>
        <p:nvSpPr>
          <p:cNvPr id="6" name="Text Placeholder 6">
            <a:extLst>
              <a:ext uri="{FF2B5EF4-FFF2-40B4-BE49-F238E27FC236}">
                <a16:creationId xmlns:a16="http://schemas.microsoft.com/office/drawing/2014/main" id="{AB5524CF-117C-4F28-9FBA-8940F0BB4AB7}"/>
              </a:ext>
            </a:extLst>
          </p:cNvPr>
          <p:cNvSpPr>
            <a:spLocks noGrp="1"/>
          </p:cNvSpPr>
          <p:nvPr>
            <p:ph type="body" sz="quarter" idx="11" hasCustomPrompt="1"/>
          </p:nvPr>
        </p:nvSpPr>
        <p:spPr>
          <a:xfrm>
            <a:off x="723899" y="3429000"/>
            <a:ext cx="5553073" cy="1122362"/>
          </a:xfrm>
        </p:spPr>
        <p:txBody>
          <a:bodyPr>
            <a:normAutofit/>
          </a:bodyPr>
          <a:lstStyle>
            <a:lvl1pPr marL="0" indent="0">
              <a:lnSpc>
                <a:spcPct val="120000"/>
              </a:lnSpc>
              <a:buNone/>
              <a:defRPr sz="2000" b="0">
                <a:solidFill>
                  <a:schemeClr val="bg1"/>
                </a:solidFill>
                <a:latin typeface="Roboto Light" panose="02000000000000000000" pitchFamily="2" charset="0"/>
                <a:ea typeface="Roboto Light" panose="02000000000000000000" pitchFamily="2" charset="0"/>
              </a:defRPr>
            </a:lvl1pPr>
          </a:lstStyle>
          <a:p>
            <a:pPr lvl="0"/>
            <a:r>
              <a:rPr lang="en-US" dirty="0"/>
              <a:t>You may also add a short description here if required. Note that in most instances, a title should be enough.</a:t>
            </a:r>
            <a:endParaRPr lang="en-GB" dirty="0"/>
          </a:p>
        </p:txBody>
      </p:sp>
      <p:pic>
        <p:nvPicPr>
          <p:cNvPr id="8" name="Graphic 7">
            <a:extLst>
              <a:ext uri="{FF2B5EF4-FFF2-40B4-BE49-F238E27FC236}">
                <a16:creationId xmlns:a16="http://schemas.microsoft.com/office/drawing/2014/main" id="{196097C1-8DBC-4D55-B9B3-A54643FC60F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5" y="6002081"/>
            <a:ext cx="1786688" cy="559057"/>
          </a:xfrm>
          <a:prstGeom prst="rect">
            <a:avLst/>
          </a:prstGeom>
        </p:spPr>
      </p:pic>
    </p:spTree>
    <p:extLst>
      <p:ext uri="{BB962C8B-B14F-4D97-AF65-F5344CB8AC3E}">
        <p14:creationId xmlns:p14="http://schemas.microsoft.com/office/powerpoint/2010/main" val="427986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
                                        <p:tgtEl>
                                          <p:spTgt spid="6">
                                            <p:txEl>
                                              <p:pRg st="0" end="0"/>
                                            </p:txEl>
                                          </p:spTgt>
                                        </p:tgtEl>
                                      </p:cBhvr>
                                    </p:animEffect>
                                    <p:anim calcmode="lin" valueType="num">
                                      <p:cBhvr>
                                        <p:cTn id="8" dur="2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42"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200"/>
                        <p:tgtEl>
                          <p:spTgt spid="6"/>
                        </p:tgtEl>
                      </p:cBhvr>
                    </p:animEffect>
                    <p:anim calcmode="lin" valueType="num">
                      <p:cBhvr>
                        <p:cTn dur="200" fill="hold"/>
                        <p:tgtEl>
                          <p:spTgt spid="6"/>
                        </p:tgtEl>
                        <p:attrNameLst>
                          <p:attrName>ppt_x</p:attrName>
                        </p:attrNameLst>
                      </p:cBhvr>
                      <p:tavLst>
                        <p:tav tm="0">
                          <p:val>
                            <p:strVal val="#ppt_x"/>
                          </p:val>
                        </p:tav>
                        <p:tav tm="100000">
                          <p:val>
                            <p:strVal val="#ppt_x"/>
                          </p:val>
                        </p:tav>
                      </p:tavLst>
                    </p:anim>
                    <p:anim calcmode="lin" valueType="num">
                      <p:cBhvr>
                        <p:cTn dur="2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8C203C8-CA23-4182-A3DD-30D346D86264}"/>
              </a:ext>
            </a:extLst>
          </p:cNvPr>
          <p:cNvSpPr>
            <a:spLocks noGrp="1"/>
          </p:cNvSpPr>
          <p:nvPr>
            <p:ph type="pic" sz="quarter" idx="10" hasCustomPrompt="1"/>
          </p:nvPr>
        </p:nvSpPr>
        <p:spPr>
          <a:xfrm>
            <a:off x="6524625" y="0"/>
            <a:ext cx="5667375" cy="6858000"/>
          </a:xfrm>
        </p:spPr>
        <p:txBody>
          <a:bodyPr anchor="b">
            <a:normAutofit/>
          </a:bodyPr>
          <a:lstStyle>
            <a:lvl1pPr marL="0" indent="0" algn="r">
              <a:buNone/>
              <a:defRPr sz="1000" b="1">
                <a:solidFill>
                  <a:srgbClr val="172B46"/>
                </a:solidFill>
              </a:defRPr>
            </a:lvl1pPr>
          </a:lstStyle>
          <a:p>
            <a:r>
              <a:rPr lang="en-GB" dirty="0"/>
              <a:t>Click to update image</a:t>
            </a:r>
          </a:p>
        </p:txBody>
      </p:sp>
      <p:pic>
        <p:nvPicPr>
          <p:cNvPr id="8" name="Picture 7" descr="A picture containing drawing&#10;&#10;Description automatically generated">
            <a:extLst>
              <a:ext uri="{FF2B5EF4-FFF2-40B4-BE49-F238E27FC236}">
                <a16:creationId xmlns:a16="http://schemas.microsoft.com/office/drawing/2014/main" id="{2C683A5D-C0CE-4A02-AA01-6C3A8BC6A3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9625" y="5972129"/>
            <a:ext cx="1810752" cy="620954"/>
          </a:xfrm>
          <a:prstGeom prst="rect">
            <a:avLst/>
          </a:prstGeom>
        </p:spPr>
      </p:pic>
      <p:sp>
        <p:nvSpPr>
          <p:cNvPr id="7" name="Title 1">
            <a:extLst>
              <a:ext uri="{FF2B5EF4-FFF2-40B4-BE49-F238E27FC236}">
                <a16:creationId xmlns:a16="http://schemas.microsoft.com/office/drawing/2014/main" id="{332AE59E-043A-46F8-9B53-08A8EF98EE68}"/>
              </a:ext>
            </a:extLst>
          </p:cNvPr>
          <p:cNvSpPr>
            <a:spLocks noGrp="1"/>
          </p:cNvSpPr>
          <p:nvPr>
            <p:ph type="title" hasCustomPrompt="1"/>
          </p:nvPr>
        </p:nvSpPr>
        <p:spPr>
          <a:xfrm>
            <a:off x="723901" y="842852"/>
            <a:ext cx="5553074" cy="2586148"/>
          </a:xfrm>
        </p:spPr>
        <p:txBody>
          <a:bodyPr anchor="t">
            <a:normAutofit/>
          </a:bodyPr>
          <a:lstStyle>
            <a:lvl1pPr>
              <a:defRPr sz="6000" b="0">
                <a:solidFill>
                  <a:srgbClr val="172B46"/>
                </a:solidFill>
                <a:latin typeface="Roboto Black" panose="02000000000000000000" pitchFamily="2" charset="0"/>
                <a:ea typeface="Roboto Black" panose="02000000000000000000" pitchFamily="2" charset="0"/>
              </a:defRPr>
            </a:lvl1pPr>
          </a:lstStyle>
          <a:p>
            <a:r>
              <a:rPr lang="en-US" dirty="0"/>
              <a:t>This is a feature title with an image</a:t>
            </a:r>
            <a:endParaRPr lang="en-GB" dirty="0"/>
          </a:p>
        </p:txBody>
      </p:sp>
      <p:sp>
        <p:nvSpPr>
          <p:cNvPr id="9" name="Text Placeholder 6">
            <a:extLst>
              <a:ext uri="{FF2B5EF4-FFF2-40B4-BE49-F238E27FC236}">
                <a16:creationId xmlns:a16="http://schemas.microsoft.com/office/drawing/2014/main" id="{EA53CF93-96C6-4D84-B338-93184FF568B2}"/>
              </a:ext>
            </a:extLst>
          </p:cNvPr>
          <p:cNvSpPr>
            <a:spLocks noGrp="1"/>
          </p:cNvSpPr>
          <p:nvPr>
            <p:ph type="body" sz="quarter" idx="11" hasCustomPrompt="1"/>
          </p:nvPr>
        </p:nvSpPr>
        <p:spPr>
          <a:xfrm>
            <a:off x="723899" y="3429000"/>
            <a:ext cx="5553073" cy="1122362"/>
          </a:xfrm>
        </p:spPr>
        <p:txBody>
          <a:bodyPr>
            <a:normAutofit/>
          </a:bodyPr>
          <a:lstStyle>
            <a:lvl1pPr marL="0" indent="0">
              <a:lnSpc>
                <a:spcPct val="120000"/>
              </a:lnSpc>
              <a:buNone/>
              <a:defRPr sz="2000" b="0">
                <a:solidFill>
                  <a:srgbClr val="172B46"/>
                </a:solidFill>
                <a:latin typeface="Roboto Light" panose="02000000000000000000" pitchFamily="2" charset="0"/>
                <a:ea typeface="Roboto Light" panose="02000000000000000000" pitchFamily="2" charset="0"/>
              </a:defRPr>
            </a:lvl1pPr>
          </a:lstStyle>
          <a:p>
            <a:pPr lvl="0"/>
            <a:r>
              <a:rPr lang="en-US" dirty="0"/>
              <a:t>You may also add a short description here if required. Note that in most instances, a title should be enough.</a:t>
            </a:r>
            <a:endParaRPr lang="en-GB" dirty="0"/>
          </a:p>
        </p:txBody>
      </p:sp>
    </p:spTree>
    <p:extLst>
      <p:ext uri="{BB962C8B-B14F-4D97-AF65-F5344CB8AC3E}">
        <p14:creationId xmlns:p14="http://schemas.microsoft.com/office/powerpoint/2010/main" val="3808227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
                                        <p:tgtEl>
                                          <p:spTgt spid="9">
                                            <p:txEl>
                                              <p:pRg st="0" end="0"/>
                                            </p:txEl>
                                          </p:spTgt>
                                        </p:tgtEl>
                                      </p:cBhvr>
                                    </p:animEffect>
                                    <p:anim calcmode="lin" valueType="num">
                                      <p:cBhvr>
                                        <p:cTn id="8" dur="2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presetID="42"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00"/>
                        <p:tgtEl>
                          <p:spTgt spid="9"/>
                        </p:tgtEl>
                      </p:cBhvr>
                    </p:animEffect>
                    <p:anim calcmode="lin" valueType="num">
                      <p:cBhvr>
                        <p:cTn dur="200" fill="hold"/>
                        <p:tgtEl>
                          <p:spTgt spid="9"/>
                        </p:tgtEl>
                        <p:attrNameLst>
                          <p:attrName>ppt_x</p:attrName>
                        </p:attrNameLst>
                      </p:cBhvr>
                      <p:tavLst>
                        <p:tav tm="0">
                          <p:val>
                            <p:strVal val="#ppt_x"/>
                          </p:val>
                        </p:tav>
                        <p:tav tm="100000">
                          <p:val>
                            <p:strVal val="#ppt_x"/>
                          </p:val>
                        </p:tav>
                      </p:tavLst>
                    </p:anim>
                    <p:anim calcmode="lin" valueType="num">
                      <p:cBhvr>
                        <p:cTn dur="200" fill="hold"/>
                        <p:tgtEl>
                          <p:spTgt spid="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5C11AAE-F14B-4483-ADF4-BC0306969A0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81412" y="6015149"/>
            <a:ext cx="1786688" cy="559057"/>
          </a:xfrm>
          <a:prstGeom prst="rect">
            <a:avLst/>
          </a:prstGeom>
        </p:spPr>
      </p:pic>
    </p:spTree>
    <p:extLst>
      <p:ext uri="{BB962C8B-B14F-4D97-AF65-F5344CB8AC3E}">
        <p14:creationId xmlns:p14="http://schemas.microsoft.com/office/powerpoint/2010/main" val="1224398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ancy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4192F93F-C146-449A-A197-0BB919D8DC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9458" y="5972129"/>
            <a:ext cx="1810752" cy="620954"/>
          </a:xfrm>
          <a:prstGeom prst="rect">
            <a:avLst/>
          </a:prstGeom>
        </p:spPr>
      </p:pic>
    </p:spTree>
    <p:extLst>
      <p:ext uri="{BB962C8B-B14F-4D97-AF65-F5344CB8AC3E}">
        <p14:creationId xmlns:p14="http://schemas.microsoft.com/office/powerpoint/2010/main" val="2527130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Image righ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2C683A5D-C0CE-4A02-AA01-6C3A8BC6A3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9625" y="5972129"/>
            <a:ext cx="1810752" cy="620954"/>
          </a:xfrm>
          <a:prstGeom prst="rect">
            <a:avLst/>
          </a:prstGeom>
        </p:spPr>
      </p:pic>
    </p:spTree>
    <p:extLst>
      <p:ext uri="{BB962C8B-B14F-4D97-AF65-F5344CB8AC3E}">
        <p14:creationId xmlns:p14="http://schemas.microsoft.com/office/powerpoint/2010/main" val="271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B528236-9D14-4313-99E2-8F9A0F188A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90624" y="531449"/>
            <a:ext cx="1810752" cy="620954"/>
          </a:xfrm>
          <a:prstGeom prst="rect">
            <a:avLst/>
          </a:prstGeom>
        </p:spPr>
      </p:pic>
    </p:spTree>
    <p:extLst>
      <p:ext uri="{BB962C8B-B14F-4D97-AF65-F5344CB8AC3E}">
        <p14:creationId xmlns:p14="http://schemas.microsoft.com/office/powerpoint/2010/main" val="1632218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97D6BFE-23AB-4A6A-A106-67E0C2A507D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81412" y="6015149"/>
            <a:ext cx="1786688" cy="559057"/>
          </a:xfrm>
          <a:prstGeom prst="rect">
            <a:avLst/>
          </a:prstGeom>
        </p:spPr>
      </p:pic>
    </p:spTree>
    <p:extLst>
      <p:ext uri="{BB962C8B-B14F-4D97-AF65-F5344CB8AC3E}">
        <p14:creationId xmlns:p14="http://schemas.microsoft.com/office/powerpoint/2010/main" val="2332196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light)">
    <p:bg>
      <p:bgPr>
        <a:blipFill dpi="0" rotWithShape="1">
          <a:blip r:embed="rId2">
            <a:alphaModFix amt="95000"/>
            <a:lum/>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5ACDD27-8218-4664-963E-C00588A708C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9354" y="5394821"/>
            <a:ext cx="2634246" cy="824259"/>
          </a:xfrm>
          <a:prstGeom prst="rect">
            <a:avLst/>
          </a:prstGeom>
        </p:spPr>
      </p:pic>
      <p:sp>
        <p:nvSpPr>
          <p:cNvPr id="6" name="Title 1">
            <a:extLst>
              <a:ext uri="{FF2B5EF4-FFF2-40B4-BE49-F238E27FC236}">
                <a16:creationId xmlns:a16="http://schemas.microsoft.com/office/drawing/2014/main" id="{BEE5605D-6AA0-4A15-B761-31655A27F07C}"/>
              </a:ext>
            </a:extLst>
          </p:cNvPr>
          <p:cNvSpPr>
            <a:spLocks noGrp="1"/>
          </p:cNvSpPr>
          <p:nvPr>
            <p:ph type="ctrTitle" hasCustomPrompt="1"/>
          </p:nvPr>
        </p:nvSpPr>
        <p:spPr>
          <a:xfrm>
            <a:off x="876300" y="1215189"/>
            <a:ext cx="10429875" cy="2595396"/>
          </a:xfrm>
        </p:spPr>
        <p:txBody>
          <a:bodyPr anchor="b">
            <a:normAutofit/>
          </a:bodyPr>
          <a:lstStyle>
            <a:lvl1pPr algn="ctr">
              <a:defRPr sz="9600" b="0">
                <a:solidFill>
                  <a:srgbClr val="172B46"/>
                </a:solidFill>
                <a:latin typeface="Roboto Black" panose="02000000000000000000" pitchFamily="2" charset="0"/>
                <a:ea typeface="Roboto Black" panose="02000000000000000000" pitchFamily="2" charset="0"/>
              </a:defRPr>
            </a:lvl1pPr>
          </a:lstStyle>
          <a:p>
            <a:r>
              <a:rPr lang="en-US" dirty="0"/>
              <a:t>M3 User Group</a:t>
            </a:r>
            <a:endParaRPr lang="en-GB" dirty="0"/>
          </a:p>
        </p:txBody>
      </p:sp>
      <p:sp>
        <p:nvSpPr>
          <p:cNvPr id="8" name="Subtitle 2">
            <a:extLst>
              <a:ext uri="{FF2B5EF4-FFF2-40B4-BE49-F238E27FC236}">
                <a16:creationId xmlns:a16="http://schemas.microsoft.com/office/drawing/2014/main" id="{3F254C55-32AF-40F4-A390-DD744A491251}"/>
              </a:ext>
            </a:extLst>
          </p:cNvPr>
          <p:cNvSpPr>
            <a:spLocks noGrp="1"/>
          </p:cNvSpPr>
          <p:nvPr>
            <p:ph type="subTitle" idx="1" hasCustomPrompt="1"/>
          </p:nvPr>
        </p:nvSpPr>
        <p:spPr>
          <a:xfrm>
            <a:off x="866775" y="3810585"/>
            <a:ext cx="10439400" cy="519875"/>
          </a:xfrm>
        </p:spPr>
        <p:txBody>
          <a:bodyPr>
            <a:noAutofit/>
          </a:bodyPr>
          <a:lstStyle>
            <a:lvl1pPr marL="0" indent="0" algn="ctr">
              <a:buNone/>
              <a:defRPr sz="2400" b="0">
                <a:solidFill>
                  <a:srgbClr val="172B46"/>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03 December 2019  |  The Crystal, London</a:t>
            </a:r>
            <a:endParaRPr lang="en-GB" dirty="0"/>
          </a:p>
        </p:txBody>
      </p:sp>
    </p:spTree>
    <p:extLst>
      <p:ext uri="{BB962C8B-B14F-4D97-AF65-F5344CB8AC3E}">
        <p14:creationId xmlns:p14="http://schemas.microsoft.com/office/powerpoint/2010/main" val="642112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righ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BBA5-445D-4A89-9824-F2D15CC3C94B}"/>
              </a:ext>
            </a:extLst>
          </p:cNvPr>
          <p:cNvSpPr>
            <a:spLocks noGrp="1"/>
          </p:cNvSpPr>
          <p:nvPr>
            <p:ph type="title" hasCustomPrompt="1"/>
          </p:nvPr>
        </p:nvSpPr>
        <p:spPr>
          <a:xfrm>
            <a:off x="723901" y="1035117"/>
            <a:ext cx="5553074" cy="3402363"/>
          </a:xfrm>
        </p:spPr>
        <p:txBody>
          <a:bodyPr anchor="t">
            <a:normAutofit/>
          </a:bodyPr>
          <a:lstStyle>
            <a:lvl1pPr>
              <a:defRPr sz="6000" b="0">
                <a:solidFill>
                  <a:srgbClr val="172B46"/>
                </a:solidFill>
                <a:latin typeface="Roboto Black" panose="02000000000000000000" pitchFamily="2" charset="0"/>
                <a:ea typeface="Roboto Black" panose="02000000000000000000" pitchFamily="2" charset="0"/>
              </a:defRPr>
            </a:lvl1pPr>
          </a:lstStyle>
          <a:p>
            <a:r>
              <a:rPr lang="en-US" dirty="0"/>
              <a:t>This is a feature title with an image to the right.</a:t>
            </a:r>
            <a:endParaRPr lang="en-GB" dirty="0"/>
          </a:p>
        </p:txBody>
      </p:sp>
      <p:sp>
        <p:nvSpPr>
          <p:cNvPr id="6" name="Text Placeholder 6">
            <a:extLst>
              <a:ext uri="{FF2B5EF4-FFF2-40B4-BE49-F238E27FC236}">
                <a16:creationId xmlns:a16="http://schemas.microsoft.com/office/drawing/2014/main" id="{17973649-8B29-4DD6-B212-5EEE6AA21A89}"/>
              </a:ext>
            </a:extLst>
          </p:cNvPr>
          <p:cNvSpPr>
            <a:spLocks noGrp="1"/>
          </p:cNvSpPr>
          <p:nvPr>
            <p:ph type="body" sz="quarter" idx="11" hasCustomPrompt="1"/>
          </p:nvPr>
        </p:nvSpPr>
        <p:spPr>
          <a:xfrm>
            <a:off x="723900" y="4457813"/>
            <a:ext cx="5468938" cy="1250698"/>
          </a:xfrm>
        </p:spPr>
        <p:txBody>
          <a:bodyPr>
            <a:normAutofit/>
          </a:bodyPr>
          <a:lstStyle>
            <a:lvl1pPr marL="0" indent="0">
              <a:lnSpc>
                <a:spcPct val="120000"/>
              </a:lnSpc>
              <a:buNone/>
              <a:defRPr sz="2000" b="0">
                <a:solidFill>
                  <a:srgbClr val="172B46"/>
                </a:solidFill>
                <a:latin typeface="Roboto Light" panose="02000000000000000000" pitchFamily="2" charset="0"/>
                <a:ea typeface="Roboto Light" panose="02000000000000000000" pitchFamily="2" charset="0"/>
              </a:defRPr>
            </a:lvl1pPr>
          </a:lstStyle>
          <a:p>
            <a:pPr lvl="0"/>
            <a:r>
              <a:rPr lang="en-US" dirty="0"/>
              <a:t>You may also add a short description here if required. Note that in most instances, a title should be enough.</a:t>
            </a:r>
            <a:endParaRPr lang="en-GB" dirty="0"/>
          </a:p>
        </p:txBody>
      </p:sp>
      <p:grpSp>
        <p:nvGrpSpPr>
          <p:cNvPr id="7" name="Group 6">
            <a:extLst>
              <a:ext uri="{FF2B5EF4-FFF2-40B4-BE49-F238E27FC236}">
                <a16:creationId xmlns:a16="http://schemas.microsoft.com/office/drawing/2014/main" id="{E3A28714-3745-43B4-A2DD-21359DBB8B4F}"/>
              </a:ext>
            </a:extLst>
          </p:cNvPr>
          <p:cNvGrpSpPr>
            <a:grpSpLocks/>
          </p:cNvGrpSpPr>
          <p:nvPr userDrawn="1"/>
        </p:nvGrpSpPr>
        <p:grpSpPr>
          <a:xfrm>
            <a:off x="6254979" y="1411604"/>
            <a:ext cx="5275030" cy="4296907"/>
            <a:chOff x="4300539" y="1984376"/>
            <a:chExt cx="3589338" cy="2890838"/>
          </a:xfrm>
        </p:grpSpPr>
        <p:sp>
          <p:nvSpPr>
            <p:cNvPr id="8" name="Freeform 5">
              <a:extLst>
                <a:ext uri="{FF2B5EF4-FFF2-40B4-BE49-F238E27FC236}">
                  <a16:creationId xmlns:a16="http://schemas.microsoft.com/office/drawing/2014/main" id="{EF878208-F345-4722-8793-EFBC26A1B7A3}"/>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9" name="Freeform 6">
              <a:extLst>
                <a:ext uri="{FF2B5EF4-FFF2-40B4-BE49-F238E27FC236}">
                  <a16:creationId xmlns:a16="http://schemas.microsoft.com/office/drawing/2014/main" id="{B9B993A2-151F-46BE-80FE-FD4CDF0BF707}"/>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0" name="Freeform 7">
              <a:extLst>
                <a:ext uri="{FF2B5EF4-FFF2-40B4-BE49-F238E27FC236}">
                  <a16:creationId xmlns:a16="http://schemas.microsoft.com/office/drawing/2014/main" id="{E3D0BC38-5136-47CA-836B-31C557C9A733}"/>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1" name="Rectangle 8">
              <a:extLst>
                <a:ext uri="{FF2B5EF4-FFF2-40B4-BE49-F238E27FC236}">
                  <a16:creationId xmlns:a16="http://schemas.microsoft.com/office/drawing/2014/main" id="{B3837B4A-4C19-4627-8F23-AFCA7A061FDF}"/>
                </a:ext>
              </a:extLst>
            </p:cNvPr>
            <p:cNvSpPr>
              <a:spLocks noChangeArrowheads="1"/>
            </p:cNvSpPr>
            <p:nvPr/>
          </p:nvSpPr>
          <p:spPr bwMode="auto">
            <a:xfrm>
              <a:off x="4456114" y="2147889"/>
              <a:ext cx="3278188" cy="1841500"/>
            </a:xfrm>
            <a:prstGeom prst="rect">
              <a:avLst/>
            </a:prstGeom>
            <a:solidFill>
              <a:schemeClr val="bg1">
                <a:lumMod val="8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2" name="Freeform 9">
              <a:extLst>
                <a:ext uri="{FF2B5EF4-FFF2-40B4-BE49-F238E27FC236}">
                  <a16:creationId xmlns:a16="http://schemas.microsoft.com/office/drawing/2014/main" id="{DFB2BFD1-4BB9-457D-896F-467184F74097}"/>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3" name="Freeform 10">
              <a:extLst>
                <a:ext uri="{FF2B5EF4-FFF2-40B4-BE49-F238E27FC236}">
                  <a16:creationId xmlns:a16="http://schemas.microsoft.com/office/drawing/2014/main" id="{67D0FB80-51B6-49F9-BCE6-5AFB62050471}"/>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4" name="Oval 11">
              <a:extLst>
                <a:ext uri="{FF2B5EF4-FFF2-40B4-BE49-F238E27FC236}">
                  <a16:creationId xmlns:a16="http://schemas.microsoft.com/office/drawing/2014/main" id="{FD8CCD99-A93E-4324-A433-0D850F8608B6}"/>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5" name="Oval 12">
              <a:extLst>
                <a:ext uri="{FF2B5EF4-FFF2-40B4-BE49-F238E27FC236}">
                  <a16:creationId xmlns:a16="http://schemas.microsoft.com/office/drawing/2014/main" id="{E593D3F2-D387-4F94-A0C3-85D0E6A0D508}"/>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6" name="Oval 13">
              <a:extLst>
                <a:ext uri="{FF2B5EF4-FFF2-40B4-BE49-F238E27FC236}">
                  <a16:creationId xmlns:a16="http://schemas.microsoft.com/office/drawing/2014/main" id="{7A32355C-C5F5-414F-8BB4-1C684C291A3C}"/>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7" name="Oval 14">
              <a:extLst>
                <a:ext uri="{FF2B5EF4-FFF2-40B4-BE49-F238E27FC236}">
                  <a16:creationId xmlns:a16="http://schemas.microsoft.com/office/drawing/2014/main" id="{D4E861E3-3C89-4223-A1EE-1EC7063B18F4}"/>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8" name="Oval 15">
              <a:extLst>
                <a:ext uri="{FF2B5EF4-FFF2-40B4-BE49-F238E27FC236}">
                  <a16:creationId xmlns:a16="http://schemas.microsoft.com/office/drawing/2014/main" id="{F0A05F66-27C9-49A3-A183-66F6148F9816}"/>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9" name="Freeform 16">
              <a:extLst>
                <a:ext uri="{FF2B5EF4-FFF2-40B4-BE49-F238E27FC236}">
                  <a16:creationId xmlns:a16="http://schemas.microsoft.com/office/drawing/2014/main" id="{37AAE914-D516-45F0-8808-CAB73D48554B}"/>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20" name="Freeform 17">
              <a:extLst>
                <a:ext uri="{FF2B5EF4-FFF2-40B4-BE49-F238E27FC236}">
                  <a16:creationId xmlns:a16="http://schemas.microsoft.com/office/drawing/2014/main" id="{2FEAEF65-C1DD-4203-A6F6-D931FF965EA1}"/>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grpSp>
      <p:sp>
        <p:nvSpPr>
          <p:cNvPr id="22" name="Picture Placeholder 21">
            <a:extLst>
              <a:ext uri="{FF2B5EF4-FFF2-40B4-BE49-F238E27FC236}">
                <a16:creationId xmlns:a16="http://schemas.microsoft.com/office/drawing/2014/main" id="{A876B02A-4C2F-4AA0-8BBE-A0E030254BAC}"/>
              </a:ext>
            </a:extLst>
          </p:cNvPr>
          <p:cNvSpPr>
            <a:spLocks noGrp="1"/>
          </p:cNvSpPr>
          <p:nvPr>
            <p:ph type="pic" sz="quarter" idx="12" hasCustomPrompt="1"/>
          </p:nvPr>
        </p:nvSpPr>
        <p:spPr>
          <a:xfrm>
            <a:off x="6483350" y="1654175"/>
            <a:ext cx="4818063" cy="2738438"/>
          </a:xfrm>
        </p:spPr>
        <p:txBody>
          <a:bodyPr/>
          <a:lstStyle>
            <a:lvl1pPr marL="0" indent="0">
              <a:buNone/>
              <a:defRPr sz="1200"/>
            </a:lvl1pPr>
          </a:lstStyle>
          <a:p>
            <a:r>
              <a:rPr lang="en-GB" dirty="0"/>
              <a:t>Insert image here</a:t>
            </a:r>
          </a:p>
        </p:txBody>
      </p:sp>
      <p:pic>
        <p:nvPicPr>
          <p:cNvPr id="23" name="Picture 22" descr="A picture containing drawing&#10;&#10;Description automatically generated">
            <a:extLst>
              <a:ext uri="{FF2B5EF4-FFF2-40B4-BE49-F238E27FC236}">
                <a16:creationId xmlns:a16="http://schemas.microsoft.com/office/drawing/2014/main" id="{64EE9AC6-4BE0-4488-A2BF-5C9A8A688D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90624" y="5972129"/>
            <a:ext cx="1810752" cy="620954"/>
          </a:xfrm>
          <a:prstGeom prst="rect">
            <a:avLst/>
          </a:prstGeom>
        </p:spPr>
      </p:pic>
    </p:spTree>
    <p:extLst>
      <p:ext uri="{BB962C8B-B14F-4D97-AF65-F5344CB8AC3E}">
        <p14:creationId xmlns:p14="http://schemas.microsoft.com/office/powerpoint/2010/main" val="1685279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
                                        <p:tgtEl>
                                          <p:spTgt spid="6">
                                            <p:txEl>
                                              <p:pRg st="0" end="0"/>
                                            </p:txEl>
                                          </p:spTgt>
                                        </p:tgtEl>
                                      </p:cBhvr>
                                    </p:animEffect>
                                    <p:anim calcmode="lin" valueType="num">
                                      <p:cBhvr>
                                        <p:cTn id="8" dur="2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
                            </p:stCondLst>
                            <p:childTnLst>
                              <p:par>
                                <p:cTn id="11" presetID="10"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200"/>
                        <p:tgtEl>
                          <p:spTgt spid="6"/>
                        </p:tgtEl>
                      </p:cBhvr>
                    </p:animEffect>
                    <p:anim calcmode="lin" valueType="num">
                      <p:cBhvr>
                        <p:cTn dur="200" fill="hold"/>
                        <p:tgtEl>
                          <p:spTgt spid="6"/>
                        </p:tgtEl>
                        <p:attrNameLst>
                          <p:attrName>ppt_x</p:attrName>
                        </p:attrNameLst>
                      </p:cBhvr>
                      <p:tavLst>
                        <p:tav tm="0">
                          <p:val>
                            <p:strVal val="#ppt_x"/>
                          </p:val>
                        </p:tav>
                        <p:tav tm="100000">
                          <p:val>
                            <p:strVal val="#ppt_x"/>
                          </p:val>
                        </p:tav>
                      </p:tavLst>
                    </p:anim>
                    <p:anim calcmode="lin" valueType="num">
                      <p:cBhvr>
                        <p:cTn dur="2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Image righ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3A28714-3745-43B4-A2DD-21359DBB8B4F}"/>
              </a:ext>
            </a:extLst>
          </p:cNvPr>
          <p:cNvGrpSpPr>
            <a:grpSpLocks/>
          </p:cNvGrpSpPr>
          <p:nvPr userDrawn="1"/>
        </p:nvGrpSpPr>
        <p:grpSpPr>
          <a:xfrm>
            <a:off x="6254979" y="1411604"/>
            <a:ext cx="5275030" cy="4296907"/>
            <a:chOff x="4300539" y="1984376"/>
            <a:chExt cx="3589338" cy="2890838"/>
          </a:xfrm>
        </p:grpSpPr>
        <p:sp>
          <p:nvSpPr>
            <p:cNvPr id="8" name="Freeform 5">
              <a:extLst>
                <a:ext uri="{FF2B5EF4-FFF2-40B4-BE49-F238E27FC236}">
                  <a16:creationId xmlns:a16="http://schemas.microsoft.com/office/drawing/2014/main" id="{EF878208-F345-4722-8793-EFBC26A1B7A3}"/>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9" name="Freeform 6">
              <a:extLst>
                <a:ext uri="{FF2B5EF4-FFF2-40B4-BE49-F238E27FC236}">
                  <a16:creationId xmlns:a16="http://schemas.microsoft.com/office/drawing/2014/main" id="{B9B993A2-151F-46BE-80FE-FD4CDF0BF707}"/>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0" name="Freeform 7">
              <a:extLst>
                <a:ext uri="{FF2B5EF4-FFF2-40B4-BE49-F238E27FC236}">
                  <a16:creationId xmlns:a16="http://schemas.microsoft.com/office/drawing/2014/main" id="{E3D0BC38-5136-47CA-836B-31C557C9A733}"/>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1" name="Rectangle 8">
              <a:extLst>
                <a:ext uri="{FF2B5EF4-FFF2-40B4-BE49-F238E27FC236}">
                  <a16:creationId xmlns:a16="http://schemas.microsoft.com/office/drawing/2014/main" id="{B3837B4A-4C19-4627-8F23-AFCA7A061FDF}"/>
                </a:ext>
              </a:extLst>
            </p:cNvPr>
            <p:cNvSpPr>
              <a:spLocks noChangeArrowheads="1"/>
            </p:cNvSpPr>
            <p:nvPr/>
          </p:nvSpPr>
          <p:spPr bwMode="auto">
            <a:xfrm>
              <a:off x="4456114" y="2147889"/>
              <a:ext cx="3278188" cy="1841500"/>
            </a:xfrm>
            <a:prstGeom prst="rect">
              <a:avLst/>
            </a:prstGeom>
            <a:solidFill>
              <a:schemeClr val="bg1">
                <a:lumMod val="8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2" name="Freeform 9">
              <a:extLst>
                <a:ext uri="{FF2B5EF4-FFF2-40B4-BE49-F238E27FC236}">
                  <a16:creationId xmlns:a16="http://schemas.microsoft.com/office/drawing/2014/main" id="{DFB2BFD1-4BB9-457D-896F-467184F74097}"/>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3" name="Freeform 10">
              <a:extLst>
                <a:ext uri="{FF2B5EF4-FFF2-40B4-BE49-F238E27FC236}">
                  <a16:creationId xmlns:a16="http://schemas.microsoft.com/office/drawing/2014/main" id="{67D0FB80-51B6-49F9-BCE6-5AFB62050471}"/>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4" name="Oval 11">
              <a:extLst>
                <a:ext uri="{FF2B5EF4-FFF2-40B4-BE49-F238E27FC236}">
                  <a16:creationId xmlns:a16="http://schemas.microsoft.com/office/drawing/2014/main" id="{FD8CCD99-A93E-4324-A433-0D850F8608B6}"/>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5" name="Oval 12">
              <a:extLst>
                <a:ext uri="{FF2B5EF4-FFF2-40B4-BE49-F238E27FC236}">
                  <a16:creationId xmlns:a16="http://schemas.microsoft.com/office/drawing/2014/main" id="{E593D3F2-D387-4F94-A0C3-85D0E6A0D508}"/>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6" name="Oval 13">
              <a:extLst>
                <a:ext uri="{FF2B5EF4-FFF2-40B4-BE49-F238E27FC236}">
                  <a16:creationId xmlns:a16="http://schemas.microsoft.com/office/drawing/2014/main" id="{7A32355C-C5F5-414F-8BB4-1C684C291A3C}"/>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7" name="Oval 14">
              <a:extLst>
                <a:ext uri="{FF2B5EF4-FFF2-40B4-BE49-F238E27FC236}">
                  <a16:creationId xmlns:a16="http://schemas.microsoft.com/office/drawing/2014/main" id="{D4E861E3-3C89-4223-A1EE-1EC7063B18F4}"/>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8" name="Oval 15">
              <a:extLst>
                <a:ext uri="{FF2B5EF4-FFF2-40B4-BE49-F238E27FC236}">
                  <a16:creationId xmlns:a16="http://schemas.microsoft.com/office/drawing/2014/main" id="{F0A05F66-27C9-49A3-A183-66F6148F9816}"/>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9" name="Freeform 16">
              <a:extLst>
                <a:ext uri="{FF2B5EF4-FFF2-40B4-BE49-F238E27FC236}">
                  <a16:creationId xmlns:a16="http://schemas.microsoft.com/office/drawing/2014/main" id="{37AAE914-D516-45F0-8808-CAB73D48554B}"/>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20" name="Freeform 17">
              <a:extLst>
                <a:ext uri="{FF2B5EF4-FFF2-40B4-BE49-F238E27FC236}">
                  <a16:creationId xmlns:a16="http://schemas.microsoft.com/office/drawing/2014/main" id="{2FEAEF65-C1DD-4203-A6F6-D931FF965EA1}"/>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grpSp>
      <p:sp>
        <p:nvSpPr>
          <p:cNvPr id="22" name="Picture Placeholder 21">
            <a:extLst>
              <a:ext uri="{FF2B5EF4-FFF2-40B4-BE49-F238E27FC236}">
                <a16:creationId xmlns:a16="http://schemas.microsoft.com/office/drawing/2014/main" id="{A876B02A-4C2F-4AA0-8BBE-A0E030254BAC}"/>
              </a:ext>
            </a:extLst>
          </p:cNvPr>
          <p:cNvSpPr>
            <a:spLocks noGrp="1"/>
          </p:cNvSpPr>
          <p:nvPr>
            <p:ph type="pic" sz="quarter" idx="12" hasCustomPrompt="1"/>
          </p:nvPr>
        </p:nvSpPr>
        <p:spPr>
          <a:xfrm>
            <a:off x="6483350" y="1654175"/>
            <a:ext cx="4818063" cy="2738438"/>
          </a:xfrm>
        </p:spPr>
        <p:txBody>
          <a:bodyPr/>
          <a:lstStyle>
            <a:lvl1pPr marL="0" indent="0">
              <a:buNone/>
              <a:defRPr sz="1200"/>
            </a:lvl1pPr>
          </a:lstStyle>
          <a:p>
            <a:r>
              <a:rPr lang="en-GB" dirty="0"/>
              <a:t>Insert image here</a:t>
            </a:r>
          </a:p>
        </p:txBody>
      </p:sp>
      <p:pic>
        <p:nvPicPr>
          <p:cNvPr id="21" name="Graphic 20">
            <a:extLst>
              <a:ext uri="{FF2B5EF4-FFF2-40B4-BE49-F238E27FC236}">
                <a16:creationId xmlns:a16="http://schemas.microsoft.com/office/drawing/2014/main" id="{6400B171-CC25-4A83-8EAE-66E32F07FD6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2656" y="6015149"/>
            <a:ext cx="1786688" cy="559057"/>
          </a:xfrm>
          <a:prstGeom prst="rect">
            <a:avLst/>
          </a:prstGeom>
        </p:spPr>
      </p:pic>
      <p:sp>
        <p:nvSpPr>
          <p:cNvPr id="23" name="Title 1">
            <a:extLst>
              <a:ext uri="{FF2B5EF4-FFF2-40B4-BE49-F238E27FC236}">
                <a16:creationId xmlns:a16="http://schemas.microsoft.com/office/drawing/2014/main" id="{5688AE1D-D73F-4827-AD38-81C08F027A65}"/>
              </a:ext>
            </a:extLst>
          </p:cNvPr>
          <p:cNvSpPr>
            <a:spLocks noGrp="1"/>
          </p:cNvSpPr>
          <p:nvPr>
            <p:ph type="title" hasCustomPrompt="1"/>
          </p:nvPr>
        </p:nvSpPr>
        <p:spPr>
          <a:xfrm>
            <a:off x="723901" y="1035117"/>
            <a:ext cx="5468937" cy="3402363"/>
          </a:xfrm>
        </p:spPr>
        <p:txBody>
          <a:bodyPr anchor="t">
            <a:normAutofit/>
          </a:bodyPr>
          <a:lstStyle>
            <a:lvl1pPr>
              <a:defRPr sz="6000" b="0">
                <a:solidFill>
                  <a:schemeClr val="bg1"/>
                </a:solidFill>
                <a:latin typeface="Roboto Black" panose="02000000000000000000" pitchFamily="2" charset="0"/>
                <a:ea typeface="Roboto Black" panose="02000000000000000000" pitchFamily="2" charset="0"/>
              </a:defRPr>
            </a:lvl1pPr>
          </a:lstStyle>
          <a:p>
            <a:r>
              <a:rPr lang="en-US" dirty="0"/>
              <a:t>This is a feature title with an image to the right.</a:t>
            </a:r>
            <a:endParaRPr lang="en-GB" dirty="0"/>
          </a:p>
        </p:txBody>
      </p:sp>
      <p:sp>
        <p:nvSpPr>
          <p:cNvPr id="24" name="Text Placeholder 6">
            <a:extLst>
              <a:ext uri="{FF2B5EF4-FFF2-40B4-BE49-F238E27FC236}">
                <a16:creationId xmlns:a16="http://schemas.microsoft.com/office/drawing/2014/main" id="{3F555ED5-C46B-4A55-A802-8425BBC18633}"/>
              </a:ext>
            </a:extLst>
          </p:cNvPr>
          <p:cNvSpPr>
            <a:spLocks noGrp="1"/>
          </p:cNvSpPr>
          <p:nvPr>
            <p:ph type="body" sz="quarter" idx="11" hasCustomPrompt="1"/>
          </p:nvPr>
        </p:nvSpPr>
        <p:spPr>
          <a:xfrm>
            <a:off x="723900" y="4457813"/>
            <a:ext cx="5468938" cy="1250698"/>
          </a:xfrm>
        </p:spPr>
        <p:txBody>
          <a:bodyPr>
            <a:normAutofit/>
          </a:bodyPr>
          <a:lstStyle>
            <a:lvl1pPr marL="0" indent="0">
              <a:lnSpc>
                <a:spcPct val="120000"/>
              </a:lnSpc>
              <a:buNone/>
              <a:defRPr sz="2000" b="0">
                <a:solidFill>
                  <a:schemeClr val="bg1"/>
                </a:solidFill>
                <a:latin typeface="Roboto Light" panose="02000000000000000000" pitchFamily="2" charset="0"/>
                <a:ea typeface="Roboto Light" panose="02000000000000000000" pitchFamily="2" charset="0"/>
              </a:defRPr>
            </a:lvl1pPr>
          </a:lstStyle>
          <a:p>
            <a:pPr lvl="0"/>
            <a:r>
              <a:rPr lang="en-US" dirty="0"/>
              <a:t>You may also add a short description here if required. Note that in most instances, a title should be enough.</a:t>
            </a:r>
            <a:endParaRPr lang="en-GB" dirty="0"/>
          </a:p>
        </p:txBody>
      </p:sp>
    </p:spTree>
    <p:extLst>
      <p:ext uri="{BB962C8B-B14F-4D97-AF65-F5344CB8AC3E}">
        <p14:creationId xmlns:p14="http://schemas.microsoft.com/office/powerpoint/2010/main" val="1230097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200"/>
                                        <p:tgtEl>
                                          <p:spTgt spid="24">
                                            <p:txEl>
                                              <p:pRg st="0" end="0"/>
                                            </p:txEl>
                                          </p:spTgt>
                                        </p:tgtEl>
                                      </p:cBhvr>
                                    </p:animEffect>
                                    <p:anim calcmode="lin" valueType="num">
                                      <p:cBhvr>
                                        <p:cTn id="8" dur="2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
                            </p:stCondLst>
                            <p:childTnLst>
                              <p:par>
                                <p:cTn id="11" presetID="10"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build="p">
        <p:tmplLst>
          <p:tmpl lvl="1">
            <p:tnLst>
              <p:par>
                <p:cTn presetID="42"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200"/>
                        <p:tgtEl>
                          <p:spTgt spid="24"/>
                        </p:tgtEl>
                      </p:cBhvr>
                    </p:animEffect>
                    <p:anim calcmode="lin" valueType="num">
                      <p:cBhvr>
                        <p:cTn dur="200" fill="hold"/>
                        <p:tgtEl>
                          <p:spTgt spid="24"/>
                        </p:tgtEl>
                        <p:attrNameLst>
                          <p:attrName>ppt_x</p:attrName>
                        </p:attrNameLst>
                      </p:cBhvr>
                      <p:tavLst>
                        <p:tav tm="0">
                          <p:val>
                            <p:strVal val="#ppt_x"/>
                          </p:val>
                        </p:tav>
                        <p:tav tm="100000">
                          <p:val>
                            <p:strVal val="#ppt_x"/>
                          </p:val>
                        </p:tav>
                      </p:tavLst>
                    </p:anim>
                    <p:anim calcmode="lin" valueType="num">
                      <p:cBhvr>
                        <p:cTn dur="200" fill="hold"/>
                        <p:tgtEl>
                          <p:spTgt spid="2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Image righ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3A28714-3745-43B4-A2DD-21359DBB8B4F}"/>
              </a:ext>
            </a:extLst>
          </p:cNvPr>
          <p:cNvGrpSpPr>
            <a:grpSpLocks/>
          </p:cNvGrpSpPr>
          <p:nvPr userDrawn="1"/>
        </p:nvGrpSpPr>
        <p:grpSpPr>
          <a:xfrm>
            <a:off x="6254979" y="1411604"/>
            <a:ext cx="5275030" cy="4296907"/>
            <a:chOff x="4300539" y="1984376"/>
            <a:chExt cx="3589338" cy="2890838"/>
          </a:xfrm>
        </p:grpSpPr>
        <p:sp>
          <p:nvSpPr>
            <p:cNvPr id="8" name="Freeform 5">
              <a:extLst>
                <a:ext uri="{FF2B5EF4-FFF2-40B4-BE49-F238E27FC236}">
                  <a16:creationId xmlns:a16="http://schemas.microsoft.com/office/drawing/2014/main" id="{EF878208-F345-4722-8793-EFBC26A1B7A3}"/>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9" name="Freeform 6">
              <a:extLst>
                <a:ext uri="{FF2B5EF4-FFF2-40B4-BE49-F238E27FC236}">
                  <a16:creationId xmlns:a16="http://schemas.microsoft.com/office/drawing/2014/main" id="{B9B993A2-151F-46BE-80FE-FD4CDF0BF707}"/>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0" name="Freeform 7">
              <a:extLst>
                <a:ext uri="{FF2B5EF4-FFF2-40B4-BE49-F238E27FC236}">
                  <a16:creationId xmlns:a16="http://schemas.microsoft.com/office/drawing/2014/main" id="{E3D0BC38-5136-47CA-836B-31C557C9A733}"/>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1" name="Rectangle 8">
              <a:extLst>
                <a:ext uri="{FF2B5EF4-FFF2-40B4-BE49-F238E27FC236}">
                  <a16:creationId xmlns:a16="http://schemas.microsoft.com/office/drawing/2014/main" id="{B3837B4A-4C19-4627-8F23-AFCA7A061FDF}"/>
                </a:ext>
              </a:extLst>
            </p:cNvPr>
            <p:cNvSpPr>
              <a:spLocks noChangeArrowheads="1"/>
            </p:cNvSpPr>
            <p:nvPr/>
          </p:nvSpPr>
          <p:spPr bwMode="auto">
            <a:xfrm>
              <a:off x="4456114" y="2147889"/>
              <a:ext cx="3278188" cy="1841500"/>
            </a:xfrm>
            <a:prstGeom prst="rect">
              <a:avLst/>
            </a:prstGeom>
            <a:solidFill>
              <a:schemeClr val="bg1">
                <a:lumMod val="8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2" name="Freeform 9">
              <a:extLst>
                <a:ext uri="{FF2B5EF4-FFF2-40B4-BE49-F238E27FC236}">
                  <a16:creationId xmlns:a16="http://schemas.microsoft.com/office/drawing/2014/main" id="{DFB2BFD1-4BB9-457D-896F-467184F74097}"/>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3" name="Freeform 10">
              <a:extLst>
                <a:ext uri="{FF2B5EF4-FFF2-40B4-BE49-F238E27FC236}">
                  <a16:creationId xmlns:a16="http://schemas.microsoft.com/office/drawing/2014/main" id="{67D0FB80-51B6-49F9-BCE6-5AFB62050471}"/>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4" name="Oval 11">
              <a:extLst>
                <a:ext uri="{FF2B5EF4-FFF2-40B4-BE49-F238E27FC236}">
                  <a16:creationId xmlns:a16="http://schemas.microsoft.com/office/drawing/2014/main" id="{FD8CCD99-A93E-4324-A433-0D850F8608B6}"/>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5" name="Oval 12">
              <a:extLst>
                <a:ext uri="{FF2B5EF4-FFF2-40B4-BE49-F238E27FC236}">
                  <a16:creationId xmlns:a16="http://schemas.microsoft.com/office/drawing/2014/main" id="{E593D3F2-D387-4F94-A0C3-85D0E6A0D508}"/>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6" name="Oval 13">
              <a:extLst>
                <a:ext uri="{FF2B5EF4-FFF2-40B4-BE49-F238E27FC236}">
                  <a16:creationId xmlns:a16="http://schemas.microsoft.com/office/drawing/2014/main" id="{7A32355C-C5F5-414F-8BB4-1C684C291A3C}"/>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7" name="Oval 14">
              <a:extLst>
                <a:ext uri="{FF2B5EF4-FFF2-40B4-BE49-F238E27FC236}">
                  <a16:creationId xmlns:a16="http://schemas.microsoft.com/office/drawing/2014/main" id="{D4E861E3-3C89-4223-A1EE-1EC7063B18F4}"/>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8" name="Oval 15">
              <a:extLst>
                <a:ext uri="{FF2B5EF4-FFF2-40B4-BE49-F238E27FC236}">
                  <a16:creationId xmlns:a16="http://schemas.microsoft.com/office/drawing/2014/main" id="{F0A05F66-27C9-49A3-A183-66F6148F9816}"/>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19" name="Freeform 16">
              <a:extLst>
                <a:ext uri="{FF2B5EF4-FFF2-40B4-BE49-F238E27FC236}">
                  <a16:creationId xmlns:a16="http://schemas.microsoft.com/office/drawing/2014/main" id="{37AAE914-D516-45F0-8808-CAB73D48554B}"/>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sp>
          <p:nvSpPr>
            <p:cNvPr id="20" name="Freeform 17">
              <a:extLst>
                <a:ext uri="{FF2B5EF4-FFF2-40B4-BE49-F238E27FC236}">
                  <a16:creationId xmlns:a16="http://schemas.microsoft.com/office/drawing/2014/main" id="{2FEAEF65-C1DD-4203-A6F6-D931FF965EA1}"/>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Calibri Light"/>
              </a:endParaRPr>
            </a:p>
          </p:txBody>
        </p:sp>
      </p:grpSp>
      <p:sp>
        <p:nvSpPr>
          <p:cNvPr id="22" name="Picture Placeholder 21">
            <a:extLst>
              <a:ext uri="{FF2B5EF4-FFF2-40B4-BE49-F238E27FC236}">
                <a16:creationId xmlns:a16="http://schemas.microsoft.com/office/drawing/2014/main" id="{A876B02A-4C2F-4AA0-8BBE-A0E030254BAC}"/>
              </a:ext>
            </a:extLst>
          </p:cNvPr>
          <p:cNvSpPr>
            <a:spLocks noGrp="1"/>
          </p:cNvSpPr>
          <p:nvPr>
            <p:ph type="pic" sz="quarter" idx="12" hasCustomPrompt="1"/>
          </p:nvPr>
        </p:nvSpPr>
        <p:spPr>
          <a:xfrm>
            <a:off x="6483350" y="1654175"/>
            <a:ext cx="4818063" cy="2738438"/>
          </a:xfrm>
        </p:spPr>
        <p:txBody>
          <a:bodyPr/>
          <a:lstStyle>
            <a:lvl1pPr marL="0" indent="0">
              <a:buNone/>
              <a:defRPr sz="1200"/>
            </a:lvl1pPr>
          </a:lstStyle>
          <a:p>
            <a:r>
              <a:rPr lang="en-GB" dirty="0"/>
              <a:t>Insert image here</a:t>
            </a:r>
          </a:p>
        </p:txBody>
      </p:sp>
      <p:pic>
        <p:nvPicPr>
          <p:cNvPr id="24" name="Graphic 23">
            <a:extLst>
              <a:ext uri="{FF2B5EF4-FFF2-40B4-BE49-F238E27FC236}">
                <a16:creationId xmlns:a16="http://schemas.microsoft.com/office/drawing/2014/main" id="{B93A4F44-0428-4D20-BE14-FC7AEF868F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2656" y="6015149"/>
            <a:ext cx="1786688" cy="559057"/>
          </a:xfrm>
          <a:prstGeom prst="rect">
            <a:avLst/>
          </a:prstGeom>
        </p:spPr>
      </p:pic>
      <p:sp>
        <p:nvSpPr>
          <p:cNvPr id="21" name="Title 1">
            <a:extLst>
              <a:ext uri="{FF2B5EF4-FFF2-40B4-BE49-F238E27FC236}">
                <a16:creationId xmlns:a16="http://schemas.microsoft.com/office/drawing/2014/main" id="{441B3A8B-5CF5-4555-BEF9-C98B2A489CF1}"/>
              </a:ext>
            </a:extLst>
          </p:cNvPr>
          <p:cNvSpPr>
            <a:spLocks noGrp="1"/>
          </p:cNvSpPr>
          <p:nvPr>
            <p:ph type="title" hasCustomPrompt="1"/>
          </p:nvPr>
        </p:nvSpPr>
        <p:spPr>
          <a:xfrm>
            <a:off x="723901" y="1035117"/>
            <a:ext cx="5468937" cy="3402363"/>
          </a:xfrm>
        </p:spPr>
        <p:txBody>
          <a:bodyPr anchor="t">
            <a:normAutofit/>
          </a:bodyPr>
          <a:lstStyle>
            <a:lvl1pPr>
              <a:defRPr sz="6000" b="0">
                <a:solidFill>
                  <a:schemeClr val="bg1"/>
                </a:solidFill>
                <a:latin typeface="Roboto Black" panose="02000000000000000000" pitchFamily="2" charset="0"/>
                <a:ea typeface="Roboto Black" panose="02000000000000000000" pitchFamily="2" charset="0"/>
              </a:defRPr>
            </a:lvl1pPr>
          </a:lstStyle>
          <a:p>
            <a:r>
              <a:rPr lang="en-US" dirty="0"/>
              <a:t>This is a feature title with an image to the right.</a:t>
            </a:r>
            <a:endParaRPr lang="en-GB" dirty="0"/>
          </a:p>
        </p:txBody>
      </p:sp>
      <p:sp>
        <p:nvSpPr>
          <p:cNvPr id="23" name="Text Placeholder 6">
            <a:extLst>
              <a:ext uri="{FF2B5EF4-FFF2-40B4-BE49-F238E27FC236}">
                <a16:creationId xmlns:a16="http://schemas.microsoft.com/office/drawing/2014/main" id="{E308998D-244A-4E4F-836C-C702242FECCF}"/>
              </a:ext>
            </a:extLst>
          </p:cNvPr>
          <p:cNvSpPr>
            <a:spLocks noGrp="1"/>
          </p:cNvSpPr>
          <p:nvPr>
            <p:ph type="body" sz="quarter" idx="11" hasCustomPrompt="1"/>
          </p:nvPr>
        </p:nvSpPr>
        <p:spPr>
          <a:xfrm>
            <a:off x="723900" y="4457813"/>
            <a:ext cx="5468938" cy="1250698"/>
          </a:xfrm>
        </p:spPr>
        <p:txBody>
          <a:bodyPr>
            <a:normAutofit/>
          </a:bodyPr>
          <a:lstStyle>
            <a:lvl1pPr marL="0" indent="0">
              <a:lnSpc>
                <a:spcPct val="120000"/>
              </a:lnSpc>
              <a:buNone/>
              <a:defRPr sz="2000" b="0">
                <a:solidFill>
                  <a:schemeClr val="bg1"/>
                </a:solidFill>
                <a:latin typeface="Roboto Light" panose="02000000000000000000" pitchFamily="2" charset="0"/>
                <a:ea typeface="Roboto Light" panose="02000000000000000000" pitchFamily="2" charset="0"/>
              </a:defRPr>
            </a:lvl1pPr>
          </a:lstStyle>
          <a:p>
            <a:pPr lvl="0"/>
            <a:r>
              <a:rPr lang="en-US" dirty="0"/>
              <a:t>You may also add a short description here if required. Note that in most instances, a title should be enough.</a:t>
            </a:r>
            <a:endParaRPr lang="en-GB" dirty="0"/>
          </a:p>
        </p:txBody>
      </p:sp>
    </p:spTree>
    <p:extLst>
      <p:ext uri="{BB962C8B-B14F-4D97-AF65-F5344CB8AC3E}">
        <p14:creationId xmlns:p14="http://schemas.microsoft.com/office/powerpoint/2010/main" val="247028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200"/>
                                        <p:tgtEl>
                                          <p:spTgt spid="23">
                                            <p:txEl>
                                              <p:pRg st="0" end="0"/>
                                            </p:txEl>
                                          </p:spTgt>
                                        </p:tgtEl>
                                      </p:cBhvr>
                                    </p:animEffect>
                                    <p:anim calcmode="lin" valueType="num">
                                      <p:cBhvr>
                                        <p:cTn id="8" dur="2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
                            </p:stCondLst>
                            <p:childTnLst>
                              <p:par>
                                <p:cTn id="11" presetID="10"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tmplLst>
          <p:tmpl lvl="1">
            <p:tnLst>
              <p:par>
                <p:cTn presetID="42"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200"/>
                        <p:tgtEl>
                          <p:spTgt spid="23"/>
                        </p:tgtEl>
                      </p:cBhvr>
                    </p:animEffect>
                    <p:anim calcmode="lin" valueType="num">
                      <p:cBhvr>
                        <p:cTn dur="200" fill="hold"/>
                        <p:tgtEl>
                          <p:spTgt spid="23"/>
                        </p:tgtEl>
                        <p:attrNameLst>
                          <p:attrName>ppt_x</p:attrName>
                        </p:attrNameLst>
                      </p:cBhvr>
                      <p:tavLst>
                        <p:tav tm="0">
                          <p:val>
                            <p:strVal val="#ppt_x"/>
                          </p:val>
                        </p:tav>
                        <p:tav tm="100000">
                          <p:val>
                            <p:strVal val="#ppt_x"/>
                          </p:val>
                        </p:tav>
                      </p:tavLst>
                    </p:anim>
                    <p:anim calcmode="lin" valueType="num">
                      <p:cBhvr>
                        <p:cTn dur="200" fill="hold"/>
                        <p:tgtEl>
                          <p:spTgt spid="2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1956618-1001-45E2-8A7A-8E191099A4FD}"/>
              </a:ext>
            </a:extLst>
          </p:cNvPr>
          <p:cNvSpPr>
            <a:spLocks noGrp="1"/>
          </p:cNvSpPr>
          <p:nvPr>
            <p:ph type="ctrTitle" hasCustomPrompt="1"/>
          </p:nvPr>
        </p:nvSpPr>
        <p:spPr>
          <a:xfrm>
            <a:off x="876300" y="1303421"/>
            <a:ext cx="10429875" cy="2595396"/>
          </a:xfrm>
        </p:spPr>
        <p:txBody>
          <a:bodyPr anchor="b">
            <a:normAutofit/>
          </a:bodyPr>
          <a:lstStyle>
            <a:lvl1pPr algn="ctr">
              <a:defRPr sz="7200" b="0">
                <a:solidFill>
                  <a:schemeClr val="bg1"/>
                </a:solidFill>
                <a:latin typeface="Roboto Black" panose="02000000000000000000" pitchFamily="2" charset="0"/>
                <a:ea typeface="Roboto Black" panose="02000000000000000000" pitchFamily="2" charset="0"/>
              </a:defRPr>
            </a:lvl1pPr>
          </a:lstStyle>
          <a:p>
            <a:r>
              <a:rPr lang="en-US" dirty="0"/>
              <a:t>Presentation title here.</a:t>
            </a:r>
            <a:br>
              <a:rPr lang="en-US" dirty="0"/>
            </a:br>
            <a:r>
              <a:rPr lang="en-US" dirty="0"/>
              <a:t>Some titles are longer.</a:t>
            </a:r>
            <a:endParaRPr lang="en-GB" dirty="0"/>
          </a:p>
        </p:txBody>
      </p:sp>
      <p:sp>
        <p:nvSpPr>
          <p:cNvPr id="8" name="Subtitle 2">
            <a:extLst>
              <a:ext uri="{FF2B5EF4-FFF2-40B4-BE49-F238E27FC236}">
                <a16:creationId xmlns:a16="http://schemas.microsoft.com/office/drawing/2014/main" id="{61AF0443-D3FA-42BF-9EBF-9D2C4FC534CA}"/>
              </a:ext>
            </a:extLst>
          </p:cNvPr>
          <p:cNvSpPr>
            <a:spLocks noGrp="1"/>
          </p:cNvSpPr>
          <p:nvPr>
            <p:ph type="subTitle" idx="1" hasCustomPrompt="1"/>
          </p:nvPr>
        </p:nvSpPr>
        <p:spPr>
          <a:xfrm>
            <a:off x="876300" y="3898817"/>
            <a:ext cx="10439400" cy="440270"/>
          </a:xfrm>
        </p:spPr>
        <p:txBody>
          <a:bodyPr>
            <a:noAutofit/>
          </a:bodyPr>
          <a:lstStyle>
            <a:lvl1pPr marL="0" indent="0" algn="ctr">
              <a:buNone/>
              <a:defRPr sz="2000" b="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M3 User Group   |   03 December 2019</a:t>
            </a:r>
            <a:endParaRPr lang="en-GB" dirty="0"/>
          </a:p>
        </p:txBody>
      </p:sp>
      <p:sp>
        <p:nvSpPr>
          <p:cNvPr id="12" name="Subtitle 2">
            <a:extLst>
              <a:ext uri="{FF2B5EF4-FFF2-40B4-BE49-F238E27FC236}">
                <a16:creationId xmlns:a16="http://schemas.microsoft.com/office/drawing/2014/main" id="{709A8242-6538-4778-B80E-AA551C3A8C73}"/>
              </a:ext>
            </a:extLst>
          </p:cNvPr>
          <p:cNvSpPr txBox="1">
            <a:spLocks/>
          </p:cNvSpPr>
          <p:nvPr userDrawn="1"/>
        </p:nvSpPr>
        <p:spPr>
          <a:xfrm>
            <a:off x="4771101" y="4769203"/>
            <a:ext cx="2640272" cy="2743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bg1"/>
                </a:solidFill>
                <a:latin typeface="Roboto Light" panose="02000000000000000000" pitchFamily="2" charset="0"/>
                <a:ea typeface="Roboto Light"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Light" panose="02000000000000000000" pitchFamily="2" charset="0"/>
                <a:ea typeface="Roboto Light" panose="02000000000000000000"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Light" panose="02000000000000000000" pitchFamily="2" charset="0"/>
                <a:ea typeface="Roboto Light" panose="02000000000000000000"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dirty="0">
                <a:latin typeface="Roboto" panose="02000000000000000000" pitchFamily="2" charset="0"/>
                <a:ea typeface="Roboto" panose="02000000000000000000" pitchFamily="2" charset="0"/>
              </a:rPr>
              <a:t>Presenters and chair</a:t>
            </a:r>
            <a:endParaRPr lang="en-GB" sz="1600" b="1" dirty="0">
              <a:latin typeface="Roboto" panose="02000000000000000000" pitchFamily="2" charset="0"/>
              <a:ea typeface="Roboto" panose="02000000000000000000" pitchFamily="2" charset="0"/>
            </a:endParaRPr>
          </a:p>
        </p:txBody>
      </p:sp>
      <p:sp>
        <p:nvSpPr>
          <p:cNvPr id="14" name="Picture Placeholder 13">
            <a:extLst>
              <a:ext uri="{FF2B5EF4-FFF2-40B4-BE49-F238E27FC236}">
                <a16:creationId xmlns:a16="http://schemas.microsoft.com/office/drawing/2014/main" id="{5CB609EE-7823-4F5F-9A0A-8BFCDF1134D2}"/>
              </a:ext>
            </a:extLst>
          </p:cNvPr>
          <p:cNvSpPr>
            <a:spLocks noGrp="1"/>
          </p:cNvSpPr>
          <p:nvPr>
            <p:ph type="pic" sz="quarter" idx="10"/>
          </p:nvPr>
        </p:nvSpPr>
        <p:spPr>
          <a:xfrm>
            <a:off x="4248039" y="5250453"/>
            <a:ext cx="810371" cy="814165"/>
          </a:xfrm>
          <a:prstGeom prst="flowChartConnector">
            <a:avLst/>
          </a:prstGeom>
        </p:spPr>
        <p:txBody>
          <a:bodyPr>
            <a:normAutofit/>
          </a:bodyPr>
          <a:lstStyle>
            <a:lvl1pPr marL="0" indent="0">
              <a:buNone/>
              <a:defRPr sz="800">
                <a:solidFill>
                  <a:schemeClr val="bg1"/>
                </a:solidFill>
              </a:defRPr>
            </a:lvl1pPr>
          </a:lstStyle>
          <a:p>
            <a:endParaRPr lang="en-GB" dirty="0"/>
          </a:p>
        </p:txBody>
      </p:sp>
      <p:sp>
        <p:nvSpPr>
          <p:cNvPr id="21" name="Picture Placeholder 13">
            <a:extLst>
              <a:ext uri="{FF2B5EF4-FFF2-40B4-BE49-F238E27FC236}">
                <a16:creationId xmlns:a16="http://schemas.microsoft.com/office/drawing/2014/main" id="{A4110E01-AC11-4C5E-99DB-F61AFBEF9DFA}"/>
              </a:ext>
            </a:extLst>
          </p:cNvPr>
          <p:cNvSpPr>
            <a:spLocks noGrp="1"/>
          </p:cNvSpPr>
          <p:nvPr>
            <p:ph type="pic" sz="quarter" idx="12"/>
          </p:nvPr>
        </p:nvSpPr>
        <p:spPr>
          <a:xfrm>
            <a:off x="5797723" y="5250453"/>
            <a:ext cx="810371" cy="814165"/>
          </a:xfrm>
          <a:prstGeom prst="flowChartConnector">
            <a:avLst/>
          </a:prstGeom>
        </p:spPr>
        <p:txBody>
          <a:bodyPr>
            <a:normAutofit/>
          </a:bodyPr>
          <a:lstStyle>
            <a:lvl1pPr marL="0" indent="0">
              <a:buNone/>
              <a:defRPr sz="800">
                <a:solidFill>
                  <a:schemeClr val="bg1"/>
                </a:solidFill>
              </a:defRPr>
            </a:lvl1pPr>
          </a:lstStyle>
          <a:p>
            <a:endParaRPr lang="en-GB" dirty="0"/>
          </a:p>
        </p:txBody>
      </p:sp>
      <p:sp>
        <p:nvSpPr>
          <p:cNvPr id="22" name="Picture Placeholder 13">
            <a:extLst>
              <a:ext uri="{FF2B5EF4-FFF2-40B4-BE49-F238E27FC236}">
                <a16:creationId xmlns:a16="http://schemas.microsoft.com/office/drawing/2014/main" id="{614A5BBC-A2D2-44A7-9071-7EB2E4E0B24A}"/>
              </a:ext>
            </a:extLst>
          </p:cNvPr>
          <p:cNvSpPr>
            <a:spLocks noGrp="1"/>
          </p:cNvSpPr>
          <p:nvPr>
            <p:ph type="pic" sz="quarter" idx="13"/>
          </p:nvPr>
        </p:nvSpPr>
        <p:spPr>
          <a:xfrm>
            <a:off x="7369462" y="5250453"/>
            <a:ext cx="810371" cy="814165"/>
          </a:xfrm>
          <a:prstGeom prst="flowChartConnector">
            <a:avLst/>
          </a:prstGeom>
        </p:spPr>
        <p:txBody>
          <a:bodyPr>
            <a:normAutofit/>
          </a:bodyPr>
          <a:lstStyle>
            <a:lvl1pPr marL="0" indent="0">
              <a:buNone/>
              <a:defRPr sz="800">
                <a:solidFill>
                  <a:schemeClr val="bg1"/>
                </a:solidFill>
              </a:defRPr>
            </a:lvl1pPr>
          </a:lstStyle>
          <a:p>
            <a:endParaRPr lang="en-GB" dirty="0"/>
          </a:p>
        </p:txBody>
      </p:sp>
      <p:pic>
        <p:nvPicPr>
          <p:cNvPr id="24" name="Graphic 23">
            <a:extLst>
              <a:ext uri="{FF2B5EF4-FFF2-40B4-BE49-F238E27FC236}">
                <a16:creationId xmlns:a16="http://schemas.microsoft.com/office/drawing/2014/main" id="{55A25396-3118-4ECD-B872-2D2FE8D6EEE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1407" y="508031"/>
            <a:ext cx="2458800" cy="769361"/>
          </a:xfrm>
          <a:prstGeom prst="rect">
            <a:avLst/>
          </a:prstGeom>
        </p:spPr>
      </p:pic>
      <p:sp>
        <p:nvSpPr>
          <p:cNvPr id="3" name="Text Placeholder 2">
            <a:extLst>
              <a:ext uri="{FF2B5EF4-FFF2-40B4-BE49-F238E27FC236}">
                <a16:creationId xmlns:a16="http://schemas.microsoft.com/office/drawing/2014/main" id="{380E939A-C32E-468A-BE13-67C8F10F19A7}"/>
              </a:ext>
            </a:extLst>
          </p:cNvPr>
          <p:cNvSpPr>
            <a:spLocks noGrp="1"/>
          </p:cNvSpPr>
          <p:nvPr>
            <p:ph type="body" sz="quarter" idx="14" hasCustomPrompt="1"/>
          </p:nvPr>
        </p:nvSpPr>
        <p:spPr>
          <a:xfrm>
            <a:off x="3987476" y="6200775"/>
            <a:ext cx="1331495" cy="273050"/>
          </a:xfrm>
        </p:spPr>
        <p:txBody>
          <a:bodyPr>
            <a:noAutofit/>
          </a:bodyPr>
          <a:lstStyle>
            <a:lvl1pPr marL="0" indent="0" algn="ctr">
              <a:buNone/>
              <a:defRPr sz="1600">
                <a:solidFill>
                  <a:schemeClr val="bg1"/>
                </a:solidFill>
                <a:latin typeface="Roboto Light" panose="02000000000000000000" pitchFamily="2" charset="0"/>
                <a:ea typeface="Roboto Light" panose="02000000000000000000" pitchFamily="2" charset="0"/>
              </a:defRPr>
            </a:lvl1pPr>
          </a:lstStyle>
          <a:p>
            <a:pPr lvl="0"/>
            <a:r>
              <a:rPr lang="en-US" dirty="0"/>
              <a:t>Speaker</a:t>
            </a:r>
            <a:endParaRPr lang="en-GB" dirty="0"/>
          </a:p>
        </p:txBody>
      </p:sp>
      <p:sp>
        <p:nvSpPr>
          <p:cNvPr id="15" name="Text Placeholder 2">
            <a:extLst>
              <a:ext uri="{FF2B5EF4-FFF2-40B4-BE49-F238E27FC236}">
                <a16:creationId xmlns:a16="http://schemas.microsoft.com/office/drawing/2014/main" id="{D51A403E-14E0-4D96-ACDE-6DBCCD58DB97}"/>
              </a:ext>
            </a:extLst>
          </p:cNvPr>
          <p:cNvSpPr>
            <a:spLocks noGrp="1"/>
          </p:cNvSpPr>
          <p:nvPr>
            <p:ph type="body" sz="quarter" idx="15" hasCustomPrompt="1"/>
          </p:nvPr>
        </p:nvSpPr>
        <p:spPr>
          <a:xfrm>
            <a:off x="5541536" y="6200775"/>
            <a:ext cx="1331495" cy="273050"/>
          </a:xfrm>
        </p:spPr>
        <p:txBody>
          <a:bodyPr>
            <a:noAutofit/>
          </a:bodyPr>
          <a:lstStyle>
            <a:lvl1pPr marL="0" indent="0" algn="ctr">
              <a:buNone/>
              <a:defRPr sz="1600">
                <a:solidFill>
                  <a:schemeClr val="bg1"/>
                </a:solidFill>
                <a:latin typeface="Roboto Light" panose="02000000000000000000" pitchFamily="2" charset="0"/>
                <a:ea typeface="Roboto Light" panose="02000000000000000000" pitchFamily="2" charset="0"/>
              </a:defRPr>
            </a:lvl1pPr>
          </a:lstStyle>
          <a:p>
            <a:pPr lvl="0"/>
            <a:r>
              <a:rPr lang="en-US" dirty="0"/>
              <a:t>Speaker</a:t>
            </a:r>
            <a:endParaRPr lang="en-GB" dirty="0"/>
          </a:p>
        </p:txBody>
      </p:sp>
      <p:sp>
        <p:nvSpPr>
          <p:cNvPr id="16" name="Text Placeholder 2">
            <a:extLst>
              <a:ext uri="{FF2B5EF4-FFF2-40B4-BE49-F238E27FC236}">
                <a16:creationId xmlns:a16="http://schemas.microsoft.com/office/drawing/2014/main" id="{8010AC7A-58F0-4746-8A79-C4FE1E9A028C}"/>
              </a:ext>
            </a:extLst>
          </p:cNvPr>
          <p:cNvSpPr>
            <a:spLocks noGrp="1"/>
          </p:cNvSpPr>
          <p:nvPr>
            <p:ph type="body" sz="quarter" idx="16" hasCustomPrompt="1"/>
          </p:nvPr>
        </p:nvSpPr>
        <p:spPr>
          <a:xfrm>
            <a:off x="7095596" y="6200775"/>
            <a:ext cx="1331495" cy="273050"/>
          </a:xfrm>
        </p:spPr>
        <p:txBody>
          <a:bodyPr>
            <a:noAutofit/>
          </a:bodyPr>
          <a:lstStyle>
            <a:lvl1pPr marL="0" indent="0" algn="ctr">
              <a:buNone/>
              <a:defRPr sz="1600">
                <a:solidFill>
                  <a:schemeClr val="bg1"/>
                </a:solidFill>
                <a:latin typeface="Roboto Light" panose="02000000000000000000" pitchFamily="2" charset="0"/>
                <a:ea typeface="Roboto Light" panose="02000000000000000000" pitchFamily="2" charset="0"/>
              </a:defRPr>
            </a:lvl1pPr>
          </a:lstStyle>
          <a:p>
            <a:pPr lvl="0"/>
            <a:r>
              <a:rPr lang="en-US" dirty="0"/>
              <a:t>Speaker</a:t>
            </a:r>
            <a:endParaRPr lang="en-GB" dirty="0"/>
          </a:p>
        </p:txBody>
      </p:sp>
    </p:spTree>
    <p:extLst>
      <p:ext uri="{BB962C8B-B14F-4D97-AF65-F5344CB8AC3E}">
        <p14:creationId xmlns:p14="http://schemas.microsoft.com/office/powerpoint/2010/main" val="515068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1956618-1001-45E2-8A7A-8E191099A4FD}"/>
              </a:ext>
            </a:extLst>
          </p:cNvPr>
          <p:cNvSpPr>
            <a:spLocks noGrp="1"/>
          </p:cNvSpPr>
          <p:nvPr>
            <p:ph type="ctrTitle" hasCustomPrompt="1"/>
          </p:nvPr>
        </p:nvSpPr>
        <p:spPr>
          <a:xfrm>
            <a:off x="876300" y="1303421"/>
            <a:ext cx="10429875" cy="2595396"/>
          </a:xfrm>
        </p:spPr>
        <p:txBody>
          <a:bodyPr anchor="b">
            <a:normAutofit/>
          </a:bodyPr>
          <a:lstStyle>
            <a:lvl1pPr algn="ctr">
              <a:defRPr sz="7200" b="0">
                <a:solidFill>
                  <a:schemeClr val="bg1"/>
                </a:solidFill>
                <a:latin typeface="Roboto Black" panose="02000000000000000000" pitchFamily="2" charset="0"/>
                <a:ea typeface="Roboto Black" panose="02000000000000000000" pitchFamily="2" charset="0"/>
              </a:defRPr>
            </a:lvl1pPr>
          </a:lstStyle>
          <a:p>
            <a:r>
              <a:rPr lang="en-US" dirty="0"/>
              <a:t>Presentation title here.</a:t>
            </a:r>
            <a:br>
              <a:rPr lang="en-US" dirty="0"/>
            </a:br>
            <a:r>
              <a:rPr lang="en-US" dirty="0"/>
              <a:t>Some titles are longer.</a:t>
            </a:r>
            <a:endParaRPr lang="en-GB" dirty="0"/>
          </a:p>
        </p:txBody>
      </p:sp>
      <p:sp>
        <p:nvSpPr>
          <p:cNvPr id="8" name="Subtitle 2">
            <a:extLst>
              <a:ext uri="{FF2B5EF4-FFF2-40B4-BE49-F238E27FC236}">
                <a16:creationId xmlns:a16="http://schemas.microsoft.com/office/drawing/2014/main" id="{61AF0443-D3FA-42BF-9EBF-9D2C4FC534CA}"/>
              </a:ext>
            </a:extLst>
          </p:cNvPr>
          <p:cNvSpPr>
            <a:spLocks noGrp="1"/>
          </p:cNvSpPr>
          <p:nvPr>
            <p:ph type="subTitle" idx="1" hasCustomPrompt="1"/>
          </p:nvPr>
        </p:nvSpPr>
        <p:spPr>
          <a:xfrm>
            <a:off x="876300" y="3898817"/>
            <a:ext cx="10439400" cy="423017"/>
          </a:xfrm>
        </p:spPr>
        <p:txBody>
          <a:bodyPr>
            <a:noAutofit/>
          </a:bodyPr>
          <a:lstStyle>
            <a:lvl1pPr marL="0" indent="0" algn="ctr">
              <a:buNone/>
              <a:defRPr sz="2000" b="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M3 User Group   |   03 December 2019</a:t>
            </a:r>
            <a:endParaRPr lang="en-GB" dirty="0"/>
          </a:p>
        </p:txBody>
      </p:sp>
      <p:sp>
        <p:nvSpPr>
          <p:cNvPr id="12" name="Subtitle 2">
            <a:extLst>
              <a:ext uri="{FF2B5EF4-FFF2-40B4-BE49-F238E27FC236}">
                <a16:creationId xmlns:a16="http://schemas.microsoft.com/office/drawing/2014/main" id="{709A8242-6538-4778-B80E-AA551C3A8C73}"/>
              </a:ext>
            </a:extLst>
          </p:cNvPr>
          <p:cNvSpPr txBox="1">
            <a:spLocks/>
          </p:cNvSpPr>
          <p:nvPr userDrawn="1"/>
        </p:nvSpPr>
        <p:spPr>
          <a:xfrm>
            <a:off x="4771101" y="4769203"/>
            <a:ext cx="2640272" cy="2743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bg1"/>
                </a:solidFill>
                <a:latin typeface="Roboto Light" panose="02000000000000000000" pitchFamily="2" charset="0"/>
                <a:ea typeface="Roboto Light"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Light" panose="02000000000000000000" pitchFamily="2" charset="0"/>
                <a:ea typeface="Roboto Light" panose="02000000000000000000"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Light" panose="02000000000000000000" pitchFamily="2" charset="0"/>
                <a:ea typeface="Roboto Light" panose="02000000000000000000"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dirty="0">
                <a:latin typeface="Roboto" panose="02000000000000000000" pitchFamily="2" charset="0"/>
                <a:ea typeface="Roboto" panose="02000000000000000000" pitchFamily="2" charset="0"/>
              </a:rPr>
              <a:t>Presenters and chair</a:t>
            </a:r>
            <a:endParaRPr lang="en-GB" sz="1600" b="1" dirty="0">
              <a:latin typeface="Roboto" panose="02000000000000000000" pitchFamily="2" charset="0"/>
              <a:ea typeface="Roboto" panose="02000000000000000000" pitchFamily="2" charset="0"/>
            </a:endParaRPr>
          </a:p>
        </p:txBody>
      </p:sp>
      <p:sp>
        <p:nvSpPr>
          <p:cNvPr id="14" name="Picture Placeholder 13">
            <a:extLst>
              <a:ext uri="{FF2B5EF4-FFF2-40B4-BE49-F238E27FC236}">
                <a16:creationId xmlns:a16="http://schemas.microsoft.com/office/drawing/2014/main" id="{5CB609EE-7823-4F5F-9A0A-8BFCDF1134D2}"/>
              </a:ext>
            </a:extLst>
          </p:cNvPr>
          <p:cNvSpPr>
            <a:spLocks noGrp="1"/>
          </p:cNvSpPr>
          <p:nvPr>
            <p:ph type="pic" sz="quarter" idx="10"/>
          </p:nvPr>
        </p:nvSpPr>
        <p:spPr>
          <a:xfrm>
            <a:off x="4248039" y="5250453"/>
            <a:ext cx="810371" cy="814165"/>
          </a:xfrm>
          <a:prstGeom prst="flowChartConnector">
            <a:avLst/>
          </a:prstGeom>
        </p:spPr>
        <p:txBody>
          <a:bodyPr>
            <a:normAutofit/>
          </a:bodyPr>
          <a:lstStyle>
            <a:lvl1pPr marL="0" indent="0">
              <a:buNone/>
              <a:defRPr sz="800">
                <a:solidFill>
                  <a:schemeClr val="bg1"/>
                </a:solidFill>
              </a:defRPr>
            </a:lvl1pPr>
          </a:lstStyle>
          <a:p>
            <a:endParaRPr lang="en-GB" dirty="0"/>
          </a:p>
        </p:txBody>
      </p:sp>
      <p:sp>
        <p:nvSpPr>
          <p:cNvPr id="21" name="Picture Placeholder 13">
            <a:extLst>
              <a:ext uri="{FF2B5EF4-FFF2-40B4-BE49-F238E27FC236}">
                <a16:creationId xmlns:a16="http://schemas.microsoft.com/office/drawing/2014/main" id="{A4110E01-AC11-4C5E-99DB-F61AFBEF9DFA}"/>
              </a:ext>
            </a:extLst>
          </p:cNvPr>
          <p:cNvSpPr>
            <a:spLocks noGrp="1"/>
          </p:cNvSpPr>
          <p:nvPr>
            <p:ph type="pic" sz="quarter" idx="12"/>
          </p:nvPr>
        </p:nvSpPr>
        <p:spPr>
          <a:xfrm>
            <a:off x="5797723" y="5250453"/>
            <a:ext cx="810371" cy="814165"/>
          </a:xfrm>
          <a:prstGeom prst="flowChartConnector">
            <a:avLst/>
          </a:prstGeom>
        </p:spPr>
        <p:txBody>
          <a:bodyPr>
            <a:normAutofit/>
          </a:bodyPr>
          <a:lstStyle>
            <a:lvl1pPr marL="0" indent="0">
              <a:buNone/>
              <a:defRPr sz="800">
                <a:solidFill>
                  <a:schemeClr val="bg1"/>
                </a:solidFill>
              </a:defRPr>
            </a:lvl1pPr>
          </a:lstStyle>
          <a:p>
            <a:endParaRPr lang="en-GB" dirty="0"/>
          </a:p>
        </p:txBody>
      </p:sp>
      <p:sp>
        <p:nvSpPr>
          <p:cNvPr id="22" name="Picture Placeholder 13">
            <a:extLst>
              <a:ext uri="{FF2B5EF4-FFF2-40B4-BE49-F238E27FC236}">
                <a16:creationId xmlns:a16="http://schemas.microsoft.com/office/drawing/2014/main" id="{614A5BBC-A2D2-44A7-9071-7EB2E4E0B24A}"/>
              </a:ext>
            </a:extLst>
          </p:cNvPr>
          <p:cNvSpPr>
            <a:spLocks noGrp="1"/>
          </p:cNvSpPr>
          <p:nvPr>
            <p:ph type="pic" sz="quarter" idx="13"/>
          </p:nvPr>
        </p:nvSpPr>
        <p:spPr>
          <a:xfrm>
            <a:off x="7369462" y="5250453"/>
            <a:ext cx="810371" cy="814165"/>
          </a:xfrm>
          <a:prstGeom prst="flowChartConnector">
            <a:avLst/>
          </a:prstGeom>
        </p:spPr>
        <p:txBody>
          <a:bodyPr>
            <a:normAutofit/>
          </a:bodyPr>
          <a:lstStyle>
            <a:lvl1pPr marL="0" indent="0">
              <a:buNone/>
              <a:defRPr sz="800">
                <a:solidFill>
                  <a:schemeClr val="bg1"/>
                </a:solidFill>
              </a:defRPr>
            </a:lvl1pPr>
          </a:lstStyle>
          <a:p>
            <a:endParaRPr lang="en-GB" dirty="0"/>
          </a:p>
        </p:txBody>
      </p:sp>
      <p:pic>
        <p:nvPicPr>
          <p:cNvPr id="13" name="Graphic 12">
            <a:extLst>
              <a:ext uri="{FF2B5EF4-FFF2-40B4-BE49-F238E27FC236}">
                <a16:creationId xmlns:a16="http://schemas.microsoft.com/office/drawing/2014/main" id="{D3F14BDC-3C05-47AD-ACEE-834DD6C3BA2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1407" y="508031"/>
            <a:ext cx="2458800" cy="769361"/>
          </a:xfrm>
          <a:prstGeom prst="rect">
            <a:avLst/>
          </a:prstGeom>
        </p:spPr>
      </p:pic>
      <p:sp>
        <p:nvSpPr>
          <p:cNvPr id="15" name="Text Placeholder 2">
            <a:extLst>
              <a:ext uri="{FF2B5EF4-FFF2-40B4-BE49-F238E27FC236}">
                <a16:creationId xmlns:a16="http://schemas.microsoft.com/office/drawing/2014/main" id="{0E81ECB2-8CED-4360-9175-2E91CFD1051A}"/>
              </a:ext>
            </a:extLst>
          </p:cNvPr>
          <p:cNvSpPr>
            <a:spLocks noGrp="1"/>
          </p:cNvSpPr>
          <p:nvPr>
            <p:ph type="body" sz="quarter" idx="14" hasCustomPrompt="1"/>
          </p:nvPr>
        </p:nvSpPr>
        <p:spPr>
          <a:xfrm>
            <a:off x="3987476" y="6200775"/>
            <a:ext cx="1331495" cy="273050"/>
          </a:xfrm>
        </p:spPr>
        <p:txBody>
          <a:bodyPr>
            <a:noAutofit/>
          </a:bodyPr>
          <a:lstStyle>
            <a:lvl1pPr marL="0" indent="0" algn="ctr">
              <a:buNone/>
              <a:defRPr sz="1600">
                <a:solidFill>
                  <a:schemeClr val="bg1"/>
                </a:solidFill>
                <a:latin typeface="Roboto Light" panose="02000000000000000000" pitchFamily="2" charset="0"/>
                <a:ea typeface="Roboto Light" panose="02000000000000000000" pitchFamily="2" charset="0"/>
              </a:defRPr>
            </a:lvl1pPr>
          </a:lstStyle>
          <a:p>
            <a:pPr lvl="0"/>
            <a:r>
              <a:rPr lang="en-US" dirty="0"/>
              <a:t>Speaker</a:t>
            </a:r>
            <a:endParaRPr lang="en-GB" dirty="0"/>
          </a:p>
        </p:txBody>
      </p:sp>
      <p:sp>
        <p:nvSpPr>
          <p:cNvPr id="16" name="Text Placeholder 2">
            <a:extLst>
              <a:ext uri="{FF2B5EF4-FFF2-40B4-BE49-F238E27FC236}">
                <a16:creationId xmlns:a16="http://schemas.microsoft.com/office/drawing/2014/main" id="{A48500CF-1060-42A0-8DC7-40FA85C78C58}"/>
              </a:ext>
            </a:extLst>
          </p:cNvPr>
          <p:cNvSpPr>
            <a:spLocks noGrp="1"/>
          </p:cNvSpPr>
          <p:nvPr>
            <p:ph type="body" sz="quarter" idx="15" hasCustomPrompt="1"/>
          </p:nvPr>
        </p:nvSpPr>
        <p:spPr>
          <a:xfrm>
            <a:off x="5541536" y="6200775"/>
            <a:ext cx="1331495" cy="273050"/>
          </a:xfrm>
        </p:spPr>
        <p:txBody>
          <a:bodyPr>
            <a:noAutofit/>
          </a:bodyPr>
          <a:lstStyle>
            <a:lvl1pPr marL="0" indent="0" algn="ctr">
              <a:buNone/>
              <a:defRPr sz="1600">
                <a:solidFill>
                  <a:schemeClr val="bg1"/>
                </a:solidFill>
                <a:latin typeface="Roboto Light" panose="02000000000000000000" pitchFamily="2" charset="0"/>
                <a:ea typeface="Roboto Light" panose="02000000000000000000" pitchFamily="2" charset="0"/>
              </a:defRPr>
            </a:lvl1pPr>
          </a:lstStyle>
          <a:p>
            <a:pPr lvl="0"/>
            <a:r>
              <a:rPr lang="en-US" dirty="0"/>
              <a:t>Speaker</a:t>
            </a:r>
            <a:endParaRPr lang="en-GB" dirty="0"/>
          </a:p>
        </p:txBody>
      </p:sp>
      <p:sp>
        <p:nvSpPr>
          <p:cNvPr id="17" name="Text Placeholder 2">
            <a:extLst>
              <a:ext uri="{FF2B5EF4-FFF2-40B4-BE49-F238E27FC236}">
                <a16:creationId xmlns:a16="http://schemas.microsoft.com/office/drawing/2014/main" id="{A31A7D0F-D8B3-4797-915D-0D4E036DCBCB}"/>
              </a:ext>
            </a:extLst>
          </p:cNvPr>
          <p:cNvSpPr>
            <a:spLocks noGrp="1"/>
          </p:cNvSpPr>
          <p:nvPr>
            <p:ph type="body" sz="quarter" idx="16" hasCustomPrompt="1"/>
          </p:nvPr>
        </p:nvSpPr>
        <p:spPr>
          <a:xfrm>
            <a:off x="7095596" y="6200775"/>
            <a:ext cx="1331495" cy="273050"/>
          </a:xfrm>
        </p:spPr>
        <p:txBody>
          <a:bodyPr>
            <a:noAutofit/>
          </a:bodyPr>
          <a:lstStyle>
            <a:lvl1pPr marL="0" indent="0" algn="ctr">
              <a:buNone/>
              <a:defRPr sz="1600">
                <a:solidFill>
                  <a:schemeClr val="bg1"/>
                </a:solidFill>
                <a:latin typeface="Roboto Light" panose="02000000000000000000" pitchFamily="2" charset="0"/>
                <a:ea typeface="Roboto Light" panose="02000000000000000000" pitchFamily="2" charset="0"/>
              </a:defRPr>
            </a:lvl1pPr>
          </a:lstStyle>
          <a:p>
            <a:pPr lvl="0"/>
            <a:r>
              <a:rPr lang="en-US" dirty="0"/>
              <a:t>Speaker</a:t>
            </a:r>
            <a:endParaRPr lang="en-GB" dirty="0"/>
          </a:p>
        </p:txBody>
      </p:sp>
    </p:spTree>
    <p:extLst>
      <p:ext uri="{BB962C8B-B14F-4D97-AF65-F5344CB8AC3E}">
        <p14:creationId xmlns:p14="http://schemas.microsoft.com/office/powerpoint/2010/main" val="989297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1956618-1001-45E2-8A7A-8E191099A4FD}"/>
              </a:ext>
            </a:extLst>
          </p:cNvPr>
          <p:cNvSpPr>
            <a:spLocks noGrp="1"/>
          </p:cNvSpPr>
          <p:nvPr>
            <p:ph type="ctrTitle" hasCustomPrompt="1"/>
          </p:nvPr>
        </p:nvSpPr>
        <p:spPr>
          <a:xfrm>
            <a:off x="876300" y="1303421"/>
            <a:ext cx="10429875" cy="2595396"/>
          </a:xfrm>
        </p:spPr>
        <p:txBody>
          <a:bodyPr anchor="b">
            <a:normAutofit/>
          </a:bodyPr>
          <a:lstStyle>
            <a:lvl1pPr algn="ctr">
              <a:defRPr sz="7200" b="0">
                <a:solidFill>
                  <a:srgbClr val="172B46"/>
                </a:solidFill>
                <a:latin typeface="Roboto Black" panose="02000000000000000000" pitchFamily="2" charset="0"/>
                <a:ea typeface="Roboto Black" panose="02000000000000000000" pitchFamily="2" charset="0"/>
              </a:defRPr>
            </a:lvl1pPr>
          </a:lstStyle>
          <a:p>
            <a:r>
              <a:rPr lang="en-US" dirty="0"/>
              <a:t>Presentation title here.</a:t>
            </a:r>
            <a:br>
              <a:rPr lang="en-US" dirty="0"/>
            </a:br>
            <a:r>
              <a:rPr lang="en-US" dirty="0"/>
              <a:t>Some titles are longer.</a:t>
            </a:r>
            <a:endParaRPr lang="en-GB" dirty="0"/>
          </a:p>
        </p:txBody>
      </p:sp>
      <p:sp>
        <p:nvSpPr>
          <p:cNvPr id="8" name="Subtitle 2">
            <a:extLst>
              <a:ext uri="{FF2B5EF4-FFF2-40B4-BE49-F238E27FC236}">
                <a16:creationId xmlns:a16="http://schemas.microsoft.com/office/drawing/2014/main" id="{61AF0443-D3FA-42BF-9EBF-9D2C4FC534CA}"/>
              </a:ext>
            </a:extLst>
          </p:cNvPr>
          <p:cNvSpPr>
            <a:spLocks noGrp="1"/>
          </p:cNvSpPr>
          <p:nvPr>
            <p:ph type="subTitle" idx="1" hasCustomPrompt="1"/>
          </p:nvPr>
        </p:nvSpPr>
        <p:spPr>
          <a:xfrm>
            <a:off x="876300" y="3898817"/>
            <a:ext cx="10439400" cy="474775"/>
          </a:xfrm>
        </p:spPr>
        <p:txBody>
          <a:bodyPr>
            <a:noAutofit/>
          </a:bodyPr>
          <a:lstStyle>
            <a:lvl1pPr marL="0" indent="0" algn="ctr">
              <a:buNone/>
              <a:defRPr sz="2000" b="0">
                <a:solidFill>
                  <a:srgbClr val="172B46"/>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M3 User Group   |   03 December 2019</a:t>
            </a:r>
            <a:endParaRPr lang="en-GB" dirty="0"/>
          </a:p>
        </p:txBody>
      </p:sp>
      <p:sp>
        <p:nvSpPr>
          <p:cNvPr id="12" name="Subtitle 2">
            <a:extLst>
              <a:ext uri="{FF2B5EF4-FFF2-40B4-BE49-F238E27FC236}">
                <a16:creationId xmlns:a16="http://schemas.microsoft.com/office/drawing/2014/main" id="{709A8242-6538-4778-B80E-AA551C3A8C73}"/>
              </a:ext>
            </a:extLst>
          </p:cNvPr>
          <p:cNvSpPr txBox="1">
            <a:spLocks/>
          </p:cNvSpPr>
          <p:nvPr userDrawn="1"/>
        </p:nvSpPr>
        <p:spPr>
          <a:xfrm>
            <a:off x="4771101" y="4769203"/>
            <a:ext cx="2640272" cy="2743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bg1"/>
                </a:solidFill>
                <a:latin typeface="Roboto Light" panose="02000000000000000000" pitchFamily="2" charset="0"/>
                <a:ea typeface="Roboto Light"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Light" panose="02000000000000000000" pitchFamily="2" charset="0"/>
                <a:ea typeface="Roboto Light" panose="02000000000000000000"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Light" panose="02000000000000000000" pitchFamily="2" charset="0"/>
                <a:ea typeface="Roboto Light" panose="02000000000000000000"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dirty="0">
                <a:solidFill>
                  <a:srgbClr val="172B46"/>
                </a:solidFill>
                <a:latin typeface="Roboto" panose="02000000000000000000" pitchFamily="2" charset="0"/>
                <a:ea typeface="Roboto" panose="02000000000000000000" pitchFamily="2" charset="0"/>
              </a:rPr>
              <a:t>Presenters and chair</a:t>
            </a:r>
            <a:endParaRPr lang="en-GB" sz="1600" b="1" dirty="0">
              <a:solidFill>
                <a:srgbClr val="172B46"/>
              </a:solidFill>
              <a:latin typeface="Roboto" panose="02000000000000000000" pitchFamily="2" charset="0"/>
              <a:ea typeface="Roboto" panose="02000000000000000000" pitchFamily="2" charset="0"/>
            </a:endParaRPr>
          </a:p>
        </p:txBody>
      </p:sp>
      <p:sp>
        <p:nvSpPr>
          <p:cNvPr id="14" name="Picture Placeholder 13">
            <a:extLst>
              <a:ext uri="{FF2B5EF4-FFF2-40B4-BE49-F238E27FC236}">
                <a16:creationId xmlns:a16="http://schemas.microsoft.com/office/drawing/2014/main" id="{5CB609EE-7823-4F5F-9A0A-8BFCDF1134D2}"/>
              </a:ext>
            </a:extLst>
          </p:cNvPr>
          <p:cNvSpPr>
            <a:spLocks noGrp="1"/>
          </p:cNvSpPr>
          <p:nvPr>
            <p:ph type="pic" sz="quarter" idx="10"/>
          </p:nvPr>
        </p:nvSpPr>
        <p:spPr>
          <a:xfrm>
            <a:off x="4248039" y="5250453"/>
            <a:ext cx="810371" cy="814165"/>
          </a:xfrm>
          <a:prstGeom prst="flowChartConnector">
            <a:avLst/>
          </a:prstGeom>
          <a:solidFill>
            <a:schemeClr val="bg1">
              <a:lumMod val="85000"/>
            </a:schemeClr>
          </a:solidFill>
        </p:spPr>
        <p:txBody>
          <a:bodyPr>
            <a:normAutofit/>
          </a:bodyPr>
          <a:lstStyle>
            <a:lvl1pPr marL="0" indent="0">
              <a:buNone/>
              <a:defRPr sz="800">
                <a:solidFill>
                  <a:srgbClr val="172B46"/>
                </a:solidFill>
              </a:defRPr>
            </a:lvl1pPr>
          </a:lstStyle>
          <a:p>
            <a:endParaRPr lang="en-GB" dirty="0"/>
          </a:p>
        </p:txBody>
      </p:sp>
      <p:sp>
        <p:nvSpPr>
          <p:cNvPr id="21" name="Picture Placeholder 13">
            <a:extLst>
              <a:ext uri="{FF2B5EF4-FFF2-40B4-BE49-F238E27FC236}">
                <a16:creationId xmlns:a16="http://schemas.microsoft.com/office/drawing/2014/main" id="{A4110E01-AC11-4C5E-99DB-F61AFBEF9DFA}"/>
              </a:ext>
            </a:extLst>
          </p:cNvPr>
          <p:cNvSpPr>
            <a:spLocks noGrp="1"/>
          </p:cNvSpPr>
          <p:nvPr>
            <p:ph type="pic" sz="quarter" idx="12"/>
          </p:nvPr>
        </p:nvSpPr>
        <p:spPr>
          <a:xfrm>
            <a:off x="5797723" y="5250453"/>
            <a:ext cx="810371" cy="814165"/>
          </a:xfrm>
          <a:prstGeom prst="flowChartConnector">
            <a:avLst/>
          </a:prstGeom>
          <a:solidFill>
            <a:schemeClr val="bg1">
              <a:lumMod val="85000"/>
            </a:schemeClr>
          </a:solidFill>
        </p:spPr>
        <p:txBody>
          <a:bodyPr>
            <a:normAutofit/>
          </a:bodyPr>
          <a:lstStyle>
            <a:lvl1pPr marL="0" indent="0">
              <a:buNone/>
              <a:defRPr sz="800">
                <a:solidFill>
                  <a:srgbClr val="172B46"/>
                </a:solidFill>
              </a:defRPr>
            </a:lvl1pPr>
          </a:lstStyle>
          <a:p>
            <a:endParaRPr lang="en-GB" dirty="0"/>
          </a:p>
        </p:txBody>
      </p:sp>
      <p:sp>
        <p:nvSpPr>
          <p:cNvPr id="22" name="Picture Placeholder 13">
            <a:extLst>
              <a:ext uri="{FF2B5EF4-FFF2-40B4-BE49-F238E27FC236}">
                <a16:creationId xmlns:a16="http://schemas.microsoft.com/office/drawing/2014/main" id="{614A5BBC-A2D2-44A7-9071-7EB2E4E0B24A}"/>
              </a:ext>
            </a:extLst>
          </p:cNvPr>
          <p:cNvSpPr>
            <a:spLocks noGrp="1"/>
          </p:cNvSpPr>
          <p:nvPr>
            <p:ph type="pic" sz="quarter" idx="13"/>
          </p:nvPr>
        </p:nvSpPr>
        <p:spPr>
          <a:xfrm>
            <a:off x="7369462" y="5250453"/>
            <a:ext cx="810371" cy="814165"/>
          </a:xfrm>
          <a:prstGeom prst="flowChartConnector">
            <a:avLst/>
          </a:prstGeom>
          <a:solidFill>
            <a:srgbClr val="D9D9D9"/>
          </a:solidFill>
        </p:spPr>
        <p:txBody>
          <a:bodyPr>
            <a:normAutofit/>
          </a:bodyPr>
          <a:lstStyle>
            <a:lvl1pPr marL="0" indent="0">
              <a:buNone/>
              <a:defRPr sz="800">
                <a:solidFill>
                  <a:srgbClr val="172B46"/>
                </a:solidFill>
              </a:defRPr>
            </a:lvl1pPr>
          </a:lstStyle>
          <a:p>
            <a:endParaRPr lang="en-GB" dirty="0"/>
          </a:p>
        </p:txBody>
      </p:sp>
      <p:pic>
        <p:nvPicPr>
          <p:cNvPr id="5" name="Graphic 4">
            <a:extLst>
              <a:ext uri="{FF2B5EF4-FFF2-40B4-BE49-F238E27FC236}">
                <a16:creationId xmlns:a16="http://schemas.microsoft.com/office/drawing/2014/main" id="{ADDBB858-C19D-41CD-8BAF-0681ECA07C9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2266" y="512424"/>
            <a:ext cx="2457941" cy="769093"/>
          </a:xfrm>
          <a:prstGeom prst="rect">
            <a:avLst/>
          </a:prstGeom>
        </p:spPr>
      </p:pic>
      <p:sp>
        <p:nvSpPr>
          <p:cNvPr id="13" name="Text Placeholder 2">
            <a:extLst>
              <a:ext uri="{FF2B5EF4-FFF2-40B4-BE49-F238E27FC236}">
                <a16:creationId xmlns:a16="http://schemas.microsoft.com/office/drawing/2014/main" id="{78D05E10-2C50-4AD6-8AA3-68173D3BD6AB}"/>
              </a:ext>
            </a:extLst>
          </p:cNvPr>
          <p:cNvSpPr>
            <a:spLocks noGrp="1"/>
          </p:cNvSpPr>
          <p:nvPr>
            <p:ph type="body" sz="quarter" idx="14" hasCustomPrompt="1"/>
          </p:nvPr>
        </p:nvSpPr>
        <p:spPr>
          <a:xfrm>
            <a:off x="3987476" y="6200775"/>
            <a:ext cx="1331495" cy="273050"/>
          </a:xfrm>
        </p:spPr>
        <p:txBody>
          <a:bodyPr>
            <a:noAutofit/>
          </a:bodyPr>
          <a:lstStyle>
            <a:lvl1pPr marL="0" indent="0" algn="ctr">
              <a:buNone/>
              <a:defRPr sz="1600">
                <a:solidFill>
                  <a:srgbClr val="172B46"/>
                </a:solidFill>
                <a:latin typeface="Roboto Light" panose="02000000000000000000" pitchFamily="2" charset="0"/>
                <a:ea typeface="Roboto Light" panose="02000000000000000000" pitchFamily="2" charset="0"/>
              </a:defRPr>
            </a:lvl1pPr>
          </a:lstStyle>
          <a:p>
            <a:pPr lvl="0"/>
            <a:r>
              <a:rPr lang="en-US" dirty="0"/>
              <a:t>Speaker</a:t>
            </a:r>
            <a:endParaRPr lang="en-GB" dirty="0"/>
          </a:p>
        </p:txBody>
      </p:sp>
      <p:sp>
        <p:nvSpPr>
          <p:cNvPr id="15" name="Text Placeholder 2">
            <a:extLst>
              <a:ext uri="{FF2B5EF4-FFF2-40B4-BE49-F238E27FC236}">
                <a16:creationId xmlns:a16="http://schemas.microsoft.com/office/drawing/2014/main" id="{655FF91B-72D2-45F9-A158-B39144455E88}"/>
              </a:ext>
            </a:extLst>
          </p:cNvPr>
          <p:cNvSpPr>
            <a:spLocks noGrp="1"/>
          </p:cNvSpPr>
          <p:nvPr>
            <p:ph type="body" sz="quarter" idx="15" hasCustomPrompt="1"/>
          </p:nvPr>
        </p:nvSpPr>
        <p:spPr>
          <a:xfrm>
            <a:off x="5541536" y="6200775"/>
            <a:ext cx="1331495" cy="273050"/>
          </a:xfrm>
        </p:spPr>
        <p:txBody>
          <a:bodyPr>
            <a:noAutofit/>
          </a:bodyPr>
          <a:lstStyle>
            <a:lvl1pPr marL="0" indent="0" algn="ctr">
              <a:buNone/>
              <a:defRPr sz="1600">
                <a:solidFill>
                  <a:srgbClr val="172B46"/>
                </a:solidFill>
                <a:latin typeface="Roboto Light" panose="02000000000000000000" pitchFamily="2" charset="0"/>
                <a:ea typeface="Roboto Light" panose="02000000000000000000" pitchFamily="2" charset="0"/>
              </a:defRPr>
            </a:lvl1pPr>
          </a:lstStyle>
          <a:p>
            <a:pPr lvl="0"/>
            <a:r>
              <a:rPr lang="en-US" dirty="0"/>
              <a:t>Speaker</a:t>
            </a:r>
            <a:endParaRPr lang="en-GB" dirty="0"/>
          </a:p>
        </p:txBody>
      </p:sp>
      <p:sp>
        <p:nvSpPr>
          <p:cNvPr id="16" name="Text Placeholder 2">
            <a:extLst>
              <a:ext uri="{FF2B5EF4-FFF2-40B4-BE49-F238E27FC236}">
                <a16:creationId xmlns:a16="http://schemas.microsoft.com/office/drawing/2014/main" id="{E76C7003-74C6-4970-A064-6EBDACB1943C}"/>
              </a:ext>
            </a:extLst>
          </p:cNvPr>
          <p:cNvSpPr>
            <a:spLocks noGrp="1"/>
          </p:cNvSpPr>
          <p:nvPr>
            <p:ph type="body" sz="quarter" idx="16" hasCustomPrompt="1"/>
          </p:nvPr>
        </p:nvSpPr>
        <p:spPr>
          <a:xfrm>
            <a:off x="7095596" y="6200775"/>
            <a:ext cx="1331495" cy="273050"/>
          </a:xfrm>
        </p:spPr>
        <p:txBody>
          <a:bodyPr>
            <a:noAutofit/>
          </a:bodyPr>
          <a:lstStyle>
            <a:lvl1pPr marL="0" indent="0" algn="ctr">
              <a:buNone/>
              <a:defRPr sz="1600">
                <a:solidFill>
                  <a:srgbClr val="172B46"/>
                </a:solidFill>
                <a:latin typeface="Roboto Light" panose="02000000000000000000" pitchFamily="2" charset="0"/>
                <a:ea typeface="Roboto Light" panose="02000000000000000000" pitchFamily="2" charset="0"/>
              </a:defRPr>
            </a:lvl1pPr>
          </a:lstStyle>
          <a:p>
            <a:pPr lvl="0"/>
            <a:r>
              <a:rPr lang="en-US" dirty="0"/>
              <a:t>Speaker</a:t>
            </a:r>
            <a:endParaRPr lang="en-GB" dirty="0"/>
          </a:p>
        </p:txBody>
      </p:sp>
    </p:spTree>
    <p:extLst>
      <p:ext uri="{BB962C8B-B14F-4D97-AF65-F5344CB8AC3E}">
        <p14:creationId xmlns:p14="http://schemas.microsoft.com/office/powerpoint/2010/main" val="3518351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1343030"/>
            <a:ext cx="9753600" cy="3009896"/>
          </a:xfrm>
        </p:spPr>
        <p:txBody>
          <a:bodyPr anchor="b">
            <a:normAutofit/>
          </a:bodyPr>
          <a:lstStyle>
            <a:lvl1pPr>
              <a:defRPr sz="6000">
                <a:solidFill>
                  <a:schemeClr val="bg2"/>
                </a:solidFill>
                <a:latin typeface="Roboto Black" panose="02000000000000000000" pitchFamily="2" charset="0"/>
                <a:ea typeface="Roboto Black" panose="02000000000000000000" pitchFamily="2" charset="0"/>
              </a:defRPr>
            </a:lvl1pPr>
          </a:lstStyle>
          <a:p>
            <a:r>
              <a:rPr lang="en-US" dirty="0"/>
              <a:t>Some section will not need anything more than a title.</a:t>
            </a:r>
            <a:endParaRPr lang="en-GB" dirty="0"/>
          </a:p>
        </p:txBody>
      </p:sp>
      <p:sp>
        <p:nvSpPr>
          <p:cNvPr id="6" name="Text Placeholder 3">
            <a:extLst>
              <a:ext uri="{FF2B5EF4-FFF2-40B4-BE49-F238E27FC236}">
                <a16:creationId xmlns:a16="http://schemas.microsoft.com/office/drawing/2014/main" id="{6C0980B5-8B8D-4C13-AD92-0FA2FA809B22}"/>
              </a:ext>
            </a:extLst>
          </p:cNvPr>
          <p:cNvSpPr>
            <a:spLocks noGrp="1"/>
          </p:cNvSpPr>
          <p:nvPr>
            <p:ph type="body" sz="quarter" idx="11" hasCustomPrompt="1"/>
          </p:nvPr>
        </p:nvSpPr>
        <p:spPr>
          <a:xfrm>
            <a:off x="723901" y="423066"/>
            <a:ext cx="9753600" cy="415925"/>
          </a:xfrm>
        </p:spPr>
        <p:txBody>
          <a:bodyPr>
            <a:noAutofit/>
          </a:bodyPr>
          <a:lstStyle>
            <a:lvl1pPr marL="0" indent="0">
              <a:buNone/>
              <a:defRPr sz="2400">
                <a:solidFill>
                  <a:schemeClr val="bg1"/>
                </a:solidFill>
                <a:latin typeface="Roboto Black" panose="02000000000000000000" pitchFamily="2" charset="0"/>
                <a:ea typeface="Roboto Black" panose="02000000000000000000" pitchFamily="2" charset="0"/>
              </a:defRPr>
            </a:lvl1pPr>
          </a:lstStyle>
          <a:p>
            <a:pPr lvl="0"/>
            <a:r>
              <a:rPr lang="en-US" dirty="0"/>
              <a:t>Note:</a:t>
            </a:r>
            <a:endParaRPr lang="en-GB" dirty="0"/>
          </a:p>
        </p:txBody>
      </p:sp>
      <p:pic>
        <p:nvPicPr>
          <p:cNvPr id="8" name="Graphic 7">
            <a:extLst>
              <a:ext uri="{FF2B5EF4-FFF2-40B4-BE49-F238E27FC236}">
                <a16:creationId xmlns:a16="http://schemas.microsoft.com/office/drawing/2014/main" id="{AEF19992-B615-41AC-87F2-1EAE698BEC1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5" y="6002081"/>
            <a:ext cx="1786688" cy="559057"/>
          </a:xfrm>
          <a:prstGeom prst="rect">
            <a:avLst/>
          </a:prstGeom>
        </p:spPr>
      </p:pic>
    </p:spTree>
    <p:extLst>
      <p:ext uri="{BB962C8B-B14F-4D97-AF65-F5344CB8AC3E}">
        <p14:creationId xmlns:p14="http://schemas.microsoft.com/office/powerpoint/2010/main" val="3317062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1343030"/>
            <a:ext cx="9753600" cy="3009896"/>
          </a:xfrm>
        </p:spPr>
        <p:txBody>
          <a:bodyPr anchor="b">
            <a:normAutofit/>
          </a:bodyPr>
          <a:lstStyle>
            <a:lvl1pPr>
              <a:defRPr sz="6000" b="0">
                <a:solidFill>
                  <a:schemeClr val="bg2"/>
                </a:solidFill>
                <a:latin typeface="Roboto Black" panose="02000000000000000000" pitchFamily="2" charset="0"/>
                <a:ea typeface="Roboto Black" panose="02000000000000000000" pitchFamily="2" charset="0"/>
              </a:defRPr>
            </a:lvl1pPr>
          </a:lstStyle>
          <a:p>
            <a:r>
              <a:rPr lang="en-US" dirty="0"/>
              <a:t>Some section will not need anything more than a title.</a:t>
            </a:r>
            <a:endParaRPr lang="en-GB" dirty="0"/>
          </a:p>
        </p:txBody>
      </p:sp>
      <p:sp>
        <p:nvSpPr>
          <p:cNvPr id="6" name="Text Placeholder 3">
            <a:extLst>
              <a:ext uri="{FF2B5EF4-FFF2-40B4-BE49-F238E27FC236}">
                <a16:creationId xmlns:a16="http://schemas.microsoft.com/office/drawing/2014/main" id="{4FA07712-D1EF-4413-B45D-D4F84F634468}"/>
              </a:ext>
            </a:extLst>
          </p:cNvPr>
          <p:cNvSpPr>
            <a:spLocks noGrp="1"/>
          </p:cNvSpPr>
          <p:nvPr>
            <p:ph type="body" sz="quarter" idx="11" hasCustomPrompt="1"/>
          </p:nvPr>
        </p:nvSpPr>
        <p:spPr>
          <a:xfrm>
            <a:off x="723901" y="423066"/>
            <a:ext cx="9753600" cy="415925"/>
          </a:xfrm>
        </p:spPr>
        <p:txBody>
          <a:bodyPr>
            <a:noAutofit/>
          </a:bodyPr>
          <a:lstStyle>
            <a:lvl1pPr marL="0" indent="0">
              <a:buNone/>
              <a:defRPr sz="2400">
                <a:solidFill>
                  <a:schemeClr val="bg1"/>
                </a:solidFill>
                <a:latin typeface="Roboto Black" panose="02000000000000000000" pitchFamily="2" charset="0"/>
                <a:ea typeface="Roboto Black" panose="02000000000000000000" pitchFamily="2" charset="0"/>
              </a:defRPr>
            </a:lvl1pPr>
          </a:lstStyle>
          <a:p>
            <a:pPr lvl="0"/>
            <a:r>
              <a:rPr lang="en-US" dirty="0"/>
              <a:t>Note:</a:t>
            </a:r>
            <a:endParaRPr lang="en-GB" dirty="0"/>
          </a:p>
        </p:txBody>
      </p:sp>
      <p:pic>
        <p:nvPicPr>
          <p:cNvPr id="7" name="Graphic 6">
            <a:extLst>
              <a:ext uri="{FF2B5EF4-FFF2-40B4-BE49-F238E27FC236}">
                <a16:creationId xmlns:a16="http://schemas.microsoft.com/office/drawing/2014/main" id="{F5ECC512-1B07-406C-846B-B547A37EB69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5" y="6002081"/>
            <a:ext cx="1786688" cy="559057"/>
          </a:xfrm>
          <a:prstGeom prst="rect">
            <a:avLst/>
          </a:prstGeom>
        </p:spPr>
      </p:pic>
    </p:spTree>
    <p:extLst>
      <p:ext uri="{BB962C8B-B14F-4D97-AF65-F5344CB8AC3E}">
        <p14:creationId xmlns:p14="http://schemas.microsoft.com/office/powerpoint/2010/main" val="704019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1343030"/>
            <a:ext cx="9753600" cy="3009896"/>
          </a:xfrm>
        </p:spPr>
        <p:txBody>
          <a:bodyPr anchor="b">
            <a:normAutofit/>
          </a:bodyPr>
          <a:lstStyle>
            <a:lvl1pPr>
              <a:defRPr sz="6000" b="0">
                <a:solidFill>
                  <a:srgbClr val="172B46"/>
                </a:solidFill>
                <a:latin typeface="Roboto Black" panose="02000000000000000000" pitchFamily="2" charset="0"/>
                <a:ea typeface="Roboto Black" panose="02000000000000000000" pitchFamily="2" charset="0"/>
              </a:defRPr>
            </a:lvl1pPr>
          </a:lstStyle>
          <a:p>
            <a:r>
              <a:rPr lang="en-US" dirty="0"/>
              <a:t>Some section will not need anything more than a title.</a:t>
            </a:r>
            <a:endParaRPr lang="en-GB" dirty="0"/>
          </a:p>
        </p:txBody>
      </p:sp>
      <p:sp>
        <p:nvSpPr>
          <p:cNvPr id="4" name="Text Placeholder 3">
            <a:extLst>
              <a:ext uri="{FF2B5EF4-FFF2-40B4-BE49-F238E27FC236}">
                <a16:creationId xmlns:a16="http://schemas.microsoft.com/office/drawing/2014/main" id="{B6996189-F55D-42E8-A9C1-4170E74F3236}"/>
              </a:ext>
            </a:extLst>
          </p:cNvPr>
          <p:cNvSpPr>
            <a:spLocks noGrp="1"/>
          </p:cNvSpPr>
          <p:nvPr>
            <p:ph type="body" sz="quarter" idx="10" hasCustomPrompt="1"/>
          </p:nvPr>
        </p:nvSpPr>
        <p:spPr>
          <a:xfrm>
            <a:off x="723901" y="423066"/>
            <a:ext cx="9753600" cy="415925"/>
          </a:xfrm>
        </p:spPr>
        <p:txBody>
          <a:bodyPr>
            <a:noAutofit/>
          </a:bodyPr>
          <a:lstStyle>
            <a:lvl1pPr marL="0" indent="0">
              <a:buNone/>
              <a:defRPr sz="2400">
                <a:solidFill>
                  <a:srgbClr val="172B46"/>
                </a:solidFill>
                <a:latin typeface="Roboto Black" panose="02000000000000000000" pitchFamily="2" charset="0"/>
                <a:ea typeface="Roboto Black" panose="02000000000000000000" pitchFamily="2" charset="0"/>
              </a:defRPr>
            </a:lvl1pPr>
          </a:lstStyle>
          <a:p>
            <a:pPr lvl="0"/>
            <a:r>
              <a:rPr lang="en-US" dirty="0"/>
              <a:t>Note:</a:t>
            </a:r>
            <a:endParaRPr lang="en-GB" dirty="0"/>
          </a:p>
        </p:txBody>
      </p:sp>
      <p:pic>
        <p:nvPicPr>
          <p:cNvPr id="7" name="Picture 6" descr="A picture containing drawing&#10;&#10;Description automatically generated">
            <a:extLst>
              <a:ext uri="{FF2B5EF4-FFF2-40B4-BE49-F238E27FC236}">
                <a16:creationId xmlns:a16="http://schemas.microsoft.com/office/drawing/2014/main" id="{28605C20-5249-4971-A01A-103E9E1F7C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9625" y="5972129"/>
            <a:ext cx="1810752" cy="620954"/>
          </a:xfrm>
          <a:prstGeom prst="rect">
            <a:avLst/>
          </a:prstGeom>
        </p:spPr>
      </p:pic>
    </p:spTree>
    <p:extLst>
      <p:ext uri="{BB962C8B-B14F-4D97-AF65-F5344CB8AC3E}">
        <p14:creationId xmlns:p14="http://schemas.microsoft.com/office/powerpoint/2010/main" val="3792166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8D80D4-05AC-410F-9A72-3BD6DF7BFB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D6F5700-6B05-4B71-9A10-05D8F2C6016F}"/>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087013D6-D620-4625-A49E-0A5388C7EF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F22A3-7796-4D8E-8CE6-EA0CA25085E4}" type="slidenum">
              <a:rPr lang="en-GB" smtClean="0"/>
              <a:t>‹#›</a:t>
            </a:fld>
            <a:endParaRPr lang="en-GB"/>
          </a:p>
        </p:txBody>
      </p:sp>
    </p:spTree>
    <p:extLst>
      <p:ext uri="{BB962C8B-B14F-4D97-AF65-F5344CB8AC3E}">
        <p14:creationId xmlns:p14="http://schemas.microsoft.com/office/powerpoint/2010/main" val="395224291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55" r:id="rId4"/>
    <p:sldLayoutId id="2147483665" r:id="rId5"/>
    <p:sldLayoutId id="2147483666" r:id="rId6"/>
    <p:sldLayoutId id="2147483671" r:id="rId7"/>
    <p:sldLayoutId id="2147483672" r:id="rId8"/>
    <p:sldLayoutId id="2147483670" r:id="rId9"/>
    <p:sldLayoutId id="2147483680" r:id="rId10"/>
    <p:sldLayoutId id="2147483679" r:id="rId11"/>
    <p:sldLayoutId id="2147483678" r:id="rId12"/>
    <p:sldLayoutId id="2147483677" r:id="rId13"/>
    <p:sldLayoutId id="2147483675" r:id="rId14"/>
    <p:sldLayoutId id="2147483676" r:id="rId15"/>
    <p:sldLayoutId id="2147483681" r:id="rId16"/>
    <p:sldLayoutId id="2147483682" r:id="rId17"/>
    <p:sldLayoutId id="2147483683" r:id="rId18"/>
    <p:sldLayoutId id="2147483690" r:id="rId19"/>
    <p:sldLayoutId id="2147483691" r:id="rId20"/>
    <p:sldLayoutId id="2147483692" r:id="rId21"/>
    <p:sldLayoutId id="2147483673" r:id="rId22"/>
    <p:sldLayoutId id="2147483688" r:id="rId23"/>
    <p:sldLayoutId id="2147483689" r:id="rId24"/>
    <p:sldLayoutId id="2147483694" r:id="rId25"/>
    <p:sldLayoutId id="2147483695" r:id="rId26"/>
    <p:sldLayoutId id="2147483700" r:id="rId27"/>
    <p:sldLayoutId id="2147483699" r:id="rId28"/>
    <p:sldLayoutId id="2147483693" r:id="rId29"/>
    <p:sldLayoutId id="2147483696" r:id="rId30"/>
    <p:sldLayoutId id="2147483697" r:id="rId31"/>
    <p:sldLayoutId id="2147483698" r:id="rId32"/>
  </p:sldLayoutIdLst>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xStyles>
    <p:titleStyle>
      <a:lvl1pPr algn="l" defTabSz="914400" rtl="0" eaLnBrk="1" latinLnBrk="0" hangingPunct="1">
        <a:lnSpc>
          <a:spcPct val="90000"/>
        </a:lnSpc>
        <a:spcBef>
          <a:spcPct val="0"/>
        </a:spcBef>
        <a:buNone/>
        <a:defRPr sz="6000" b="1" kern="1200">
          <a:solidFill>
            <a:srgbClr val="172B46"/>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130000"/>
        </a:lnSpc>
        <a:spcBef>
          <a:spcPts val="1000"/>
        </a:spcBef>
        <a:buClr>
          <a:srgbClr val="172B46"/>
        </a:buClr>
        <a:buSzPct val="120000"/>
        <a:buFont typeface="Arial" panose="020B0604020202020204" pitchFamily="34" charset="0"/>
        <a:buChar char="•"/>
        <a:defRPr sz="3600" b="1" kern="1200">
          <a:solidFill>
            <a:srgbClr val="172B46"/>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sz="2000" kern="1200">
          <a:solidFill>
            <a:srgbClr val="172B46"/>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sz="2000" kern="1200">
          <a:solidFill>
            <a:srgbClr val="172B46"/>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sz="1800" kern="1200">
          <a:solidFill>
            <a:srgbClr val="172B46"/>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sz="1800" kern="1200">
          <a:solidFill>
            <a:srgbClr val="172B46"/>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8.xml"/><Relationship Id="rId5" Type="http://schemas.openxmlformats.org/officeDocument/2006/relationships/image" Target="../media/image12.sv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6.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2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8CC42-A3FE-4BF7-8836-FA0EFAE1B304}"/>
              </a:ext>
            </a:extLst>
          </p:cNvPr>
          <p:cNvSpPr>
            <a:spLocks noGrp="1"/>
          </p:cNvSpPr>
          <p:nvPr>
            <p:ph type="ctrTitle"/>
          </p:nvPr>
        </p:nvSpPr>
        <p:spPr/>
        <p:txBody>
          <a:bodyPr>
            <a:normAutofit fontScale="90000"/>
          </a:bodyPr>
          <a:lstStyle/>
          <a:p>
            <a:r>
              <a:rPr lang="en-US" dirty="0"/>
              <a:t>M3Pamwin Plus User Group</a:t>
            </a:r>
            <a:endParaRPr lang="en-GB" dirty="0"/>
          </a:p>
        </p:txBody>
      </p:sp>
      <p:sp>
        <p:nvSpPr>
          <p:cNvPr id="3" name="Subtitle 2">
            <a:extLst>
              <a:ext uri="{FF2B5EF4-FFF2-40B4-BE49-F238E27FC236}">
                <a16:creationId xmlns:a16="http://schemas.microsoft.com/office/drawing/2014/main" id="{D0114388-D99D-4B34-A529-9386E94661CA}"/>
              </a:ext>
            </a:extLst>
          </p:cNvPr>
          <p:cNvSpPr>
            <a:spLocks noGrp="1"/>
          </p:cNvSpPr>
          <p:nvPr>
            <p:ph type="subTitle" idx="1"/>
          </p:nvPr>
        </p:nvSpPr>
        <p:spPr/>
        <p:txBody>
          <a:bodyPr/>
          <a:lstStyle/>
          <a:p>
            <a:r>
              <a:rPr lang="en-US" dirty="0"/>
              <a:t>10 September 2020  |  Virtual</a:t>
            </a:r>
            <a:endParaRPr lang="en-GB" dirty="0"/>
          </a:p>
        </p:txBody>
      </p:sp>
    </p:spTree>
    <p:extLst>
      <p:ext uri="{BB962C8B-B14F-4D97-AF65-F5344CB8AC3E}">
        <p14:creationId xmlns:p14="http://schemas.microsoft.com/office/powerpoint/2010/main" val="1321315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15401-1FDB-487C-82DE-654A6CAC44E5}"/>
              </a:ext>
            </a:extLst>
          </p:cNvPr>
          <p:cNvSpPr>
            <a:spLocks noGrp="1"/>
          </p:cNvSpPr>
          <p:nvPr>
            <p:ph type="title"/>
          </p:nvPr>
        </p:nvSpPr>
        <p:spPr/>
        <p:txBody>
          <a:bodyPr/>
          <a:lstStyle/>
          <a:p>
            <a:r>
              <a:rPr lang="en-GB" dirty="0"/>
              <a:t>You may use this for paragraph items.</a:t>
            </a:r>
          </a:p>
        </p:txBody>
      </p:sp>
      <p:sp>
        <p:nvSpPr>
          <p:cNvPr id="3" name="Content Placeholder 2">
            <a:extLst>
              <a:ext uri="{FF2B5EF4-FFF2-40B4-BE49-F238E27FC236}">
                <a16:creationId xmlns:a16="http://schemas.microsoft.com/office/drawing/2014/main" id="{8B7F2E5C-CABA-43E5-A441-736F756382E8}"/>
              </a:ext>
            </a:extLst>
          </p:cNvPr>
          <p:cNvSpPr>
            <a:spLocks noGrp="1"/>
          </p:cNvSpPr>
          <p:nvPr>
            <p:ph sz="quarter" idx="10"/>
          </p:nvPr>
        </p:nvSpPr>
        <p:spPr/>
        <p:txBody>
          <a:bodyPr/>
          <a:lstStyle/>
          <a:p>
            <a:pPr lvl="0"/>
            <a:r>
              <a:rPr lang="en-US" dirty="0"/>
              <a:t>This is a sub title.</a:t>
            </a:r>
          </a:p>
          <a:p>
            <a:pPr lvl="1"/>
            <a:r>
              <a:rPr lang="en-US" dirty="0"/>
              <a:t>This is the inner paragraph. You may take out the sub title above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vulputate</a:t>
            </a:r>
            <a:r>
              <a:rPr lang="en-US" dirty="0"/>
              <a:t>. Integer vestibulum </a:t>
            </a:r>
            <a:r>
              <a:rPr lang="en-US" dirty="0" err="1"/>
              <a:t>sagittis</a:t>
            </a:r>
            <a:r>
              <a:rPr lang="en-US" dirty="0"/>
              <a:t> </a:t>
            </a:r>
            <a:r>
              <a:rPr lang="en-US" dirty="0" err="1"/>
              <a:t>purus</a:t>
            </a:r>
            <a:r>
              <a:rPr lang="en-US" dirty="0"/>
              <a:t> et </a:t>
            </a:r>
            <a:r>
              <a:rPr lang="en-US" dirty="0" err="1"/>
              <a:t>viverra</a:t>
            </a:r>
            <a:r>
              <a:rPr lang="en-US" dirty="0"/>
              <a:t>. </a:t>
            </a:r>
            <a:r>
              <a:rPr lang="en-US" dirty="0" err="1"/>
              <a:t>Suspendisse</a:t>
            </a:r>
            <a:r>
              <a:rPr lang="en-US" dirty="0"/>
              <a:t> vel dictum nisi. </a:t>
            </a:r>
          </a:p>
          <a:p>
            <a:endParaRPr lang="en-GB" dirty="0"/>
          </a:p>
        </p:txBody>
      </p:sp>
      <p:cxnSp>
        <p:nvCxnSpPr>
          <p:cNvPr id="6" name="Straight Connector 5">
            <a:extLst>
              <a:ext uri="{FF2B5EF4-FFF2-40B4-BE49-F238E27FC236}">
                <a16:creationId xmlns:a16="http://schemas.microsoft.com/office/drawing/2014/main" id="{D3221840-3F49-45D8-8BB3-8D2AB9EA4900}"/>
              </a:ext>
            </a:extLst>
          </p:cNvPr>
          <p:cNvCxnSpPr>
            <a:cxnSpLocks/>
          </p:cNvCxnSpPr>
          <p:nvPr/>
        </p:nvCxnSpPr>
        <p:spPr>
          <a:xfrm>
            <a:off x="819151" y="4541344"/>
            <a:ext cx="128587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459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D4B5-259B-49A1-B5B0-C3F35471938D}"/>
              </a:ext>
            </a:extLst>
          </p:cNvPr>
          <p:cNvSpPr>
            <a:spLocks noGrp="1"/>
          </p:cNvSpPr>
          <p:nvPr>
            <p:ph type="title"/>
          </p:nvPr>
        </p:nvSpPr>
        <p:spPr/>
        <p:txBody>
          <a:bodyPr/>
          <a:lstStyle/>
          <a:p>
            <a:r>
              <a:rPr lang="en-GB" dirty="0"/>
              <a:t>You may use this for paragraph items.</a:t>
            </a:r>
          </a:p>
        </p:txBody>
      </p:sp>
      <p:sp>
        <p:nvSpPr>
          <p:cNvPr id="3" name="Content Placeholder 2">
            <a:extLst>
              <a:ext uri="{FF2B5EF4-FFF2-40B4-BE49-F238E27FC236}">
                <a16:creationId xmlns:a16="http://schemas.microsoft.com/office/drawing/2014/main" id="{6B24557D-F75F-40A9-9B99-7883DE895F8A}"/>
              </a:ext>
            </a:extLst>
          </p:cNvPr>
          <p:cNvSpPr>
            <a:spLocks noGrp="1"/>
          </p:cNvSpPr>
          <p:nvPr>
            <p:ph sz="quarter" idx="10"/>
          </p:nvPr>
        </p:nvSpPr>
        <p:spPr/>
        <p:txBody>
          <a:bodyPr/>
          <a:lstStyle/>
          <a:p>
            <a:pPr lvl="0"/>
            <a:r>
              <a:rPr lang="en-US" dirty="0"/>
              <a:t>This is a sub title.</a:t>
            </a:r>
          </a:p>
          <a:p>
            <a:pPr lvl="1"/>
            <a:r>
              <a:rPr lang="en-US" dirty="0"/>
              <a:t>This is the inner paragraph. You may take out the sub title above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vulputate</a:t>
            </a:r>
            <a:r>
              <a:rPr lang="en-US" dirty="0"/>
              <a:t>. Integer vestibulum </a:t>
            </a:r>
            <a:r>
              <a:rPr lang="en-US" dirty="0" err="1"/>
              <a:t>sagittis</a:t>
            </a:r>
            <a:r>
              <a:rPr lang="en-US" dirty="0"/>
              <a:t> </a:t>
            </a:r>
            <a:r>
              <a:rPr lang="en-US" dirty="0" err="1"/>
              <a:t>purus</a:t>
            </a:r>
            <a:r>
              <a:rPr lang="en-US" dirty="0"/>
              <a:t> et </a:t>
            </a:r>
            <a:r>
              <a:rPr lang="en-US" dirty="0" err="1"/>
              <a:t>viverra</a:t>
            </a:r>
            <a:r>
              <a:rPr lang="en-US" dirty="0"/>
              <a:t>. </a:t>
            </a:r>
            <a:r>
              <a:rPr lang="en-US" dirty="0" err="1"/>
              <a:t>Suspendisse</a:t>
            </a:r>
            <a:r>
              <a:rPr lang="en-US" dirty="0"/>
              <a:t> vel dictum nisi. </a:t>
            </a:r>
          </a:p>
          <a:p>
            <a:endParaRPr lang="en-GB" dirty="0"/>
          </a:p>
        </p:txBody>
      </p:sp>
      <p:cxnSp>
        <p:nvCxnSpPr>
          <p:cNvPr id="4" name="Straight Connector 3">
            <a:extLst>
              <a:ext uri="{FF2B5EF4-FFF2-40B4-BE49-F238E27FC236}">
                <a16:creationId xmlns:a16="http://schemas.microsoft.com/office/drawing/2014/main" id="{7E19D3EE-B662-4DD7-AB65-7BDC7CE68231}"/>
              </a:ext>
            </a:extLst>
          </p:cNvPr>
          <p:cNvCxnSpPr>
            <a:cxnSpLocks/>
          </p:cNvCxnSpPr>
          <p:nvPr/>
        </p:nvCxnSpPr>
        <p:spPr>
          <a:xfrm>
            <a:off x="819151" y="4532955"/>
            <a:ext cx="128587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115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33A6-98B5-481B-AA7F-41A9CE48092B}"/>
              </a:ext>
            </a:extLst>
          </p:cNvPr>
          <p:cNvSpPr>
            <a:spLocks noGrp="1"/>
          </p:cNvSpPr>
          <p:nvPr>
            <p:ph type="title"/>
          </p:nvPr>
        </p:nvSpPr>
        <p:spPr/>
        <p:txBody>
          <a:bodyPr/>
          <a:lstStyle/>
          <a:p>
            <a:r>
              <a:rPr lang="en-GB" dirty="0"/>
              <a:t>You may use this for paragraph items.</a:t>
            </a:r>
          </a:p>
        </p:txBody>
      </p:sp>
      <p:sp>
        <p:nvSpPr>
          <p:cNvPr id="3" name="Content Placeholder 2">
            <a:extLst>
              <a:ext uri="{FF2B5EF4-FFF2-40B4-BE49-F238E27FC236}">
                <a16:creationId xmlns:a16="http://schemas.microsoft.com/office/drawing/2014/main" id="{23A46A89-0005-4FC1-B6E0-2530359586EA}"/>
              </a:ext>
            </a:extLst>
          </p:cNvPr>
          <p:cNvSpPr>
            <a:spLocks noGrp="1"/>
          </p:cNvSpPr>
          <p:nvPr>
            <p:ph sz="quarter" idx="10"/>
          </p:nvPr>
        </p:nvSpPr>
        <p:spPr/>
        <p:txBody>
          <a:bodyPr/>
          <a:lstStyle/>
          <a:p>
            <a:pPr lvl="0"/>
            <a:r>
              <a:rPr lang="en-US" dirty="0"/>
              <a:t>This is a sub title.</a:t>
            </a:r>
          </a:p>
          <a:p>
            <a:pPr lvl="1"/>
            <a:r>
              <a:rPr lang="en-US" dirty="0"/>
              <a:t>This is the inner paragraph. You may take out the sub title above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vulputate</a:t>
            </a:r>
            <a:r>
              <a:rPr lang="en-US" dirty="0"/>
              <a:t>. Integer vestibulum </a:t>
            </a:r>
            <a:r>
              <a:rPr lang="en-US" dirty="0" err="1"/>
              <a:t>sagittis</a:t>
            </a:r>
            <a:r>
              <a:rPr lang="en-US" dirty="0"/>
              <a:t> </a:t>
            </a:r>
            <a:r>
              <a:rPr lang="en-US" dirty="0" err="1"/>
              <a:t>purus</a:t>
            </a:r>
            <a:r>
              <a:rPr lang="en-US" dirty="0"/>
              <a:t> et </a:t>
            </a:r>
            <a:r>
              <a:rPr lang="en-US" dirty="0" err="1"/>
              <a:t>viverra</a:t>
            </a:r>
            <a:r>
              <a:rPr lang="en-US" dirty="0"/>
              <a:t>. </a:t>
            </a:r>
            <a:r>
              <a:rPr lang="en-US" dirty="0" err="1"/>
              <a:t>Suspendisse</a:t>
            </a:r>
            <a:r>
              <a:rPr lang="en-US" dirty="0"/>
              <a:t> vel dictum nisi. </a:t>
            </a:r>
          </a:p>
          <a:p>
            <a:endParaRPr lang="en-GB" dirty="0"/>
          </a:p>
        </p:txBody>
      </p:sp>
      <p:cxnSp>
        <p:nvCxnSpPr>
          <p:cNvPr id="4" name="Straight Connector 3">
            <a:extLst>
              <a:ext uri="{FF2B5EF4-FFF2-40B4-BE49-F238E27FC236}">
                <a16:creationId xmlns:a16="http://schemas.microsoft.com/office/drawing/2014/main" id="{E077D942-D668-4E90-AF2B-16319A87906F}"/>
              </a:ext>
            </a:extLst>
          </p:cNvPr>
          <p:cNvCxnSpPr>
            <a:cxnSpLocks/>
          </p:cNvCxnSpPr>
          <p:nvPr/>
        </p:nvCxnSpPr>
        <p:spPr>
          <a:xfrm>
            <a:off x="819151" y="4532955"/>
            <a:ext cx="1285875" cy="0"/>
          </a:xfrm>
          <a:prstGeom prst="line">
            <a:avLst/>
          </a:prstGeom>
          <a:ln w="63500">
            <a:solidFill>
              <a:srgbClr val="172B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292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68401-36AB-46C3-A4BB-FC7F3EF93A2A}"/>
              </a:ext>
            </a:extLst>
          </p:cNvPr>
          <p:cNvSpPr>
            <a:spLocks noGrp="1"/>
          </p:cNvSpPr>
          <p:nvPr>
            <p:ph type="title"/>
          </p:nvPr>
        </p:nvSpPr>
        <p:spPr/>
        <p:txBody>
          <a:bodyPr/>
          <a:lstStyle/>
          <a:p>
            <a:r>
              <a:rPr lang="en-GB" dirty="0"/>
              <a:t>This is a more traditional bullet list.</a:t>
            </a:r>
          </a:p>
        </p:txBody>
      </p:sp>
      <p:sp>
        <p:nvSpPr>
          <p:cNvPr id="3" name="Content Placeholder 2">
            <a:extLst>
              <a:ext uri="{FF2B5EF4-FFF2-40B4-BE49-F238E27FC236}">
                <a16:creationId xmlns:a16="http://schemas.microsoft.com/office/drawing/2014/main" id="{3E22C137-B1D2-4115-AE3B-8B650B9CDBEE}"/>
              </a:ext>
            </a:extLst>
          </p:cNvPr>
          <p:cNvSpPr>
            <a:spLocks noGrp="1"/>
          </p:cNvSpPr>
          <p:nvPr>
            <p:ph sz="quarter" idx="10"/>
          </p:nvPr>
        </p:nvSpPr>
        <p:spPr/>
        <p:txBody>
          <a:bodyPr/>
          <a:lstStyle/>
          <a:p>
            <a:pPr lvl="0"/>
            <a:r>
              <a:rPr lang="en-US" dirty="0"/>
              <a:t>This is a sub title. You may remove this if not required.</a:t>
            </a:r>
          </a:p>
          <a:p>
            <a:pPr lvl="1"/>
            <a:r>
              <a:rPr lang="en-US" dirty="0"/>
              <a:t>This is the inner paragraph. You may take out the highlighted sub title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a:t>
            </a:r>
          </a:p>
        </p:txBody>
      </p:sp>
      <p:cxnSp>
        <p:nvCxnSpPr>
          <p:cNvPr id="4" name="Straight Connector 3">
            <a:extLst>
              <a:ext uri="{FF2B5EF4-FFF2-40B4-BE49-F238E27FC236}">
                <a16:creationId xmlns:a16="http://schemas.microsoft.com/office/drawing/2014/main" id="{01D1399D-CF65-4F4F-93E8-8E0E881AF334}"/>
              </a:ext>
            </a:extLst>
          </p:cNvPr>
          <p:cNvCxnSpPr>
            <a:cxnSpLocks/>
          </p:cNvCxnSpPr>
          <p:nvPr/>
        </p:nvCxnSpPr>
        <p:spPr>
          <a:xfrm>
            <a:off x="819151" y="3635974"/>
            <a:ext cx="128587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476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68401-36AB-46C3-A4BB-FC7F3EF93A2A}"/>
              </a:ext>
            </a:extLst>
          </p:cNvPr>
          <p:cNvSpPr>
            <a:spLocks noGrp="1"/>
          </p:cNvSpPr>
          <p:nvPr>
            <p:ph type="title"/>
          </p:nvPr>
        </p:nvSpPr>
        <p:spPr/>
        <p:txBody>
          <a:bodyPr/>
          <a:lstStyle/>
          <a:p>
            <a:r>
              <a:rPr lang="en-GB" dirty="0"/>
              <a:t>This is a more traditional bullet list.</a:t>
            </a:r>
          </a:p>
        </p:txBody>
      </p:sp>
      <p:sp>
        <p:nvSpPr>
          <p:cNvPr id="3" name="Content Placeholder 2">
            <a:extLst>
              <a:ext uri="{FF2B5EF4-FFF2-40B4-BE49-F238E27FC236}">
                <a16:creationId xmlns:a16="http://schemas.microsoft.com/office/drawing/2014/main" id="{3E22C137-B1D2-4115-AE3B-8B650B9CDBEE}"/>
              </a:ext>
            </a:extLst>
          </p:cNvPr>
          <p:cNvSpPr>
            <a:spLocks noGrp="1"/>
          </p:cNvSpPr>
          <p:nvPr>
            <p:ph sz="quarter" idx="10"/>
          </p:nvPr>
        </p:nvSpPr>
        <p:spPr/>
        <p:txBody>
          <a:bodyPr/>
          <a:lstStyle/>
          <a:p>
            <a:pPr lvl="0"/>
            <a:r>
              <a:rPr lang="en-US" dirty="0"/>
              <a:t>This is a sub title. You may remove this if not required.</a:t>
            </a:r>
          </a:p>
          <a:p>
            <a:pPr lvl="1"/>
            <a:r>
              <a:rPr lang="en-US" dirty="0"/>
              <a:t>This is the inner paragraph. You may take out the highlighted sub title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a:t>
            </a:r>
          </a:p>
        </p:txBody>
      </p:sp>
      <p:cxnSp>
        <p:nvCxnSpPr>
          <p:cNvPr id="4" name="Straight Connector 3">
            <a:extLst>
              <a:ext uri="{FF2B5EF4-FFF2-40B4-BE49-F238E27FC236}">
                <a16:creationId xmlns:a16="http://schemas.microsoft.com/office/drawing/2014/main" id="{9A6B7611-C14A-4A11-A3F4-4BEDB0CEB283}"/>
              </a:ext>
            </a:extLst>
          </p:cNvPr>
          <p:cNvCxnSpPr>
            <a:cxnSpLocks/>
          </p:cNvCxnSpPr>
          <p:nvPr/>
        </p:nvCxnSpPr>
        <p:spPr>
          <a:xfrm>
            <a:off x="819151" y="3642368"/>
            <a:ext cx="128587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170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68401-36AB-46C3-A4BB-FC7F3EF93A2A}"/>
              </a:ext>
            </a:extLst>
          </p:cNvPr>
          <p:cNvSpPr>
            <a:spLocks noGrp="1"/>
          </p:cNvSpPr>
          <p:nvPr>
            <p:ph type="title"/>
          </p:nvPr>
        </p:nvSpPr>
        <p:spPr/>
        <p:txBody>
          <a:bodyPr/>
          <a:lstStyle/>
          <a:p>
            <a:r>
              <a:rPr lang="en-GB" dirty="0"/>
              <a:t>This is a more traditional bullet list.</a:t>
            </a:r>
          </a:p>
        </p:txBody>
      </p:sp>
      <p:sp>
        <p:nvSpPr>
          <p:cNvPr id="3" name="Content Placeholder 2">
            <a:extLst>
              <a:ext uri="{FF2B5EF4-FFF2-40B4-BE49-F238E27FC236}">
                <a16:creationId xmlns:a16="http://schemas.microsoft.com/office/drawing/2014/main" id="{3E22C137-B1D2-4115-AE3B-8B650B9CDBEE}"/>
              </a:ext>
            </a:extLst>
          </p:cNvPr>
          <p:cNvSpPr>
            <a:spLocks noGrp="1"/>
          </p:cNvSpPr>
          <p:nvPr>
            <p:ph sz="quarter" idx="10"/>
          </p:nvPr>
        </p:nvSpPr>
        <p:spPr/>
        <p:txBody>
          <a:bodyPr/>
          <a:lstStyle/>
          <a:p>
            <a:pPr lvl="0"/>
            <a:r>
              <a:rPr lang="en-US" dirty="0"/>
              <a:t>This is a sub title. You may remove this if not required.</a:t>
            </a:r>
          </a:p>
          <a:p>
            <a:pPr lvl="1"/>
            <a:r>
              <a:rPr lang="en-US" dirty="0"/>
              <a:t>This is the inner paragraph. You may take out the highlighted sub title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a:t>
            </a:r>
          </a:p>
        </p:txBody>
      </p:sp>
      <p:cxnSp>
        <p:nvCxnSpPr>
          <p:cNvPr id="4" name="Straight Connector 3">
            <a:extLst>
              <a:ext uri="{FF2B5EF4-FFF2-40B4-BE49-F238E27FC236}">
                <a16:creationId xmlns:a16="http://schemas.microsoft.com/office/drawing/2014/main" id="{E6104F4F-675A-402F-9FB3-62E051976BB7}"/>
              </a:ext>
            </a:extLst>
          </p:cNvPr>
          <p:cNvCxnSpPr>
            <a:cxnSpLocks/>
          </p:cNvCxnSpPr>
          <p:nvPr/>
        </p:nvCxnSpPr>
        <p:spPr>
          <a:xfrm>
            <a:off x="803275" y="3646577"/>
            <a:ext cx="1285875" cy="0"/>
          </a:xfrm>
          <a:prstGeom prst="line">
            <a:avLst/>
          </a:prstGeom>
          <a:ln w="63500">
            <a:solidFill>
              <a:srgbClr val="172B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007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9F0BCA-A62B-47B9-B784-4005ADCC15A9}"/>
              </a:ext>
            </a:extLst>
          </p:cNvPr>
          <p:cNvSpPr>
            <a:spLocks noGrp="1"/>
          </p:cNvSpPr>
          <p:nvPr>
            <p:ph type="pic" sz="quarter" idx="10"/>
          </p:nvPr>
        </p:nvSpPr>
        <p:spPr/>
      </p:sp>
      <p:sp>
        <p:nvSpPr>
          <p:cNvPr id="2" name="Title 1">
            <a:extLst>
              <a:ext uri="{FF2B5EF4-FFF2-40B4-BE49-F238E27FC236}">
                <a16:creationId xmlns:a16="http://schemas.microsoft.com/office/drawing/2014/main" id="{FA3DAEAF-9E2A-42D0-A58A-7BA77BA4D73C}"/>
              </a:ext>
            </a:extLst>
          </p:cNvPr>
          <p:cNvSpPr>
            <a:spLocks noGrp="1"/>
          </p:cNvSpPr>
          <p:nvPr>
            <p:ph type="title"/>
          </p:nvPr>
        </p:nvSpPr>
        <p:spPr/>
        <p:txBody>
          <a:bodyPr>
            <a:normAutofit/>
          </a:bodyPr>
          <a:lstStyle/>
          <a:p>
            <a:r>
              <a:rPr lang="en-GB" dirty="0"/>
              <a:t>This is a feature title with an image</a:t>
            </a:r>
          </a:p>
        </p:txBody>
      </p:sp>
      <p:sp>
        <p:nvSpPr>
          <p:cNvPr id="8" name="Text Placeholder 7">
            <a:extLst>
              <a:ext uri="{FF2B5EF4-FFF2-40B4-BE49-F238E27FC236}">
                <a16:creationId xmlns:a16="http://schemas.microsoft.com/office/drawing/2014/main" id="{1D6F5BA3-FE63-4EBB-86F5-F94DE9FD766D}"/>
              </a:ext>
            </a:extLst>
          </p:cNvPr>
          <p:cNvSpPr>
            <a:spLocks noGrp="1"/>
          </p:cNvSpPr>
          <p:nvPr>
            <p:ph type="body" sz="quarter" idx="11"/>
          </p:nvPr>
        </p:nvSpPr>
        <p:spPr/>
        <p:txBody>
          <a:bodyPr>
            <a:normAutofit lnSpcReduction="10000"/>
          </a:bodyPr>
          <a:lstStyle/>
          <a:p>
            <a:r>
              <a:rPr lang="en-GB" dirty="0"/>
              <a:t>You may also add a short description if required. Note that in most instances, a title should be enough.</a:t>
            </a:r>
          </a:p>
        </p:txBody>
      </p:sp>
    </p:spTree>
    <p:extLst>
      <p:ext uri="{BB962C8B-B14F-4D97-AF65-F5344CB8AC3E}">
        <p14:creationId xmlns:p14="http://schemas.microsoft.com/office/powerpoint/2010/main" val="17212094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DAEAF-9E2A-42D0-A58A-7BA77BA4D73C}"/>
              </a:ext>
            </a:extLst>
          </p:cNvPr>
          <p:cNvSpPr>
            <a:spLocks noGrp="1"/>
          </p:cNvSpPr>
          <p:nvPr>
            <p:ph type="title"/>
          </p:nvPr>
        </p:nvSpPr>
        <p:spPr/>
        <p:txBody>
          <a:bodyPr>
            <a:normAutofit/>
          </a:bodyPr>
          <a:lstStyle/>
          <a:p>
            <a:r>
              <a:rPr lang="en-GB" dirty="0"/>
              <a:t>This is a feature title with an image</a:t>
            </a:r>
          </a:p>
        </p:txBody>
      </p:sp>
      <p:sp>
        <p:nvSpPr>
          <p:cNvPr id="9" name="Picture Placeholder 8">
            <a:extLst>
              <a:ext uri="{FF2B5EF4-FFF2-40B4-BE49-F238E27FC236}">
                <a16:creationId xmlns:a16="http://schemas.microsoft.com/office/drawing/2014/main" id="{3EF37A05-9E9B-47A5-92B8-BB40658607F8}"/>
              </a:ext>
            </a:extLst>
          </p:cNvPr>
          <p:cNvSpPr>
            <a:spLocks noGrp="1"/>
          </p:cNvSpPr>
          <p:nvPr>
            <p:ph type="pic" sz="quarter" idx="10"/>
          </p:nvPr>
        </p:nvSpPr>
        <p:spPr/>
      </p:sp>
      <p:sp>
        <p:nvSpPr>
          <p:cNvPr id="10" name="Text Placeholder 9">
            <a:extLst>
              <a:ext uri="{FF2B5EF4-FFF2-40B4-BE49-F238E27FC236}">
                <a16:creationId xmlns:a16="http://schemas.microsoft.com/office/drawing/2014/main" id="{EDB11F13-BF68-481E-8937-50E5DFDDA721}"/>
              </a:ext>
            </a:extLst>
          </p:cNvPr>
          <p:cNvSpPr>
            <a:spLocks noGrp="1"/>
          </p:cNvSpPr>
          <p:nvPr>
            <p:ph type="body" sz="quarter" idx="11"/>
          </p:nvPr>
        </p:nvSpPr>
        <p:spPr/>
        <p:txBody>
          <a:bodyPr>
            <a:normAutofit lnSpcReduction="10000"/>
          </a:bodyPr>
          <a:lstStyle/>
          <a:p>
            <a:r>
              <a:rPr lang="en-GB" dirty="0"/>
              <a:t>You may also add a short description if required. Note that in most instances, a title should be enough.</a:t>
            </a:r>
          </a:p>
          <a:p>
            <a:endParaRPr lang="en-GB" dirty="0"/>
          </a:p>
        </p:txBody>
      </p:sp>
    </p:spTree>
    <p:extLst>
      <p:ext uri="{BB962C8B-B14F-4D97-AF65-F5344CB8AC3E}">
        <p14:creationId xmlns:p14="http://schemas.microsoft.com/office/powerpoint/2010/main" val="750729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A8D444-D86E-4D86-90B5-15418990B19A}"/>
              </a:ext>
            </a:extLst>
          </p:cNvPr>
          <p:cNvSpPr>
            <a:spLocks noGrp="1"/>
          </p:cNvSpPr>
          <p:nvPr>
            <p:ph type="pic" sz="quarter" idx="10"/>
          </p:nvPr>
        </p:nvSpPr>
        <p:spPr/>
      </p:sp>
      <p:sp>
        <p:nvSpPr>
          <p:cNvPr id="2" name="Title 1">
            <a:extLst>
              <a:ext uri="{FF2B5EF4-FFF2-40B4-BE49-F238E27FC236}">
                <a16:creationId xmlns:a16="http://schemas.microsoft.com/office/drawing/2014/main" id="{FA3DAEAF-9E2A-42D0-A58A-7BA77BA4D73C}"/>
              </a:ext>
            </a:extLst>
          </p:cNvPr>
          <p:cNvSpPr>
            <a:spLocks noGrp="1"/>
          </p:cNvSpPr>
          <p:nvPr>
            <p:ph type="title"/>
          </p:nvPr>
        </p:nvSpPr>
        <p:spPr/>
        <p:txBody>
          <a:bodyPr>
            <a:normAutofit/>
          </a:bodyPr>
          <a:lstStyle/>
          <a:p>
            <a:r>
              <a:rPr lang="en-GB" dirty="0"/>
              <a:t>This is a feature title with an image</a:t>
            </a:r>
          </a:p>
        </p:txBody>
      </p:sp>
      <p:sp>
        <p:nvSpPr>
          <p:cNvPr id="7" name="Text Placeholder 6">
            <a:extLst>
              <a:ext uri="{FF2B5EF4-FFF2-40B4-BE49-F238E27FC236}">
                <a16:creationId xmlns:a16="http://schemas.microsoft.com/office/drawing/2014/main" id="{6CC0D5EE-296B-4C87-8BF7-E8976EE4AFD4}"/>
              </a:ext>
            </a:extLst>
          </p:cNvPr>
          <p:cNvSpPr>
            <a:spLocks noGrp="1"/>
          </p:cNvSpPr>
          <p:nvPr>
            <p:ph type="body" sz="quarter" idx="11"/>
          </p:nvPr>
        </p:nvSpPr>
        <p:spPr/>
        <p:txBody>
          <a:bodyPr>
            <a:normAutofit fontScale="92500" lnSpcReduction="10000"/>
          </a:bodyPr>
          <a:lstStyle/>
          <a:p>
            <a:pPr>
              <a:lnSpc>
                <a:spcPct val="120000"/>
              </a:lnSpc>
            </a:pPr>
            <a:r>
              <a:rPr lang="en-GB" dirty="0"/>
              <a:t>You may also add a short description if required. Note that in most instances, a title should be enough.</a:t>
            </a:r>
          </a:p>
          <a:p>
            <a:endParaRPr lang="en-GB" dirty="0"/>
          </a:p>
        </p:txBody>
      </p:sp>
    </p:spTree>
    <p:extLst>
      <p:ext uri="{BB962C8B-B14F-4D97-AF65-F5344CB8AC3E}">
        <p14:creationId xmlns:p14="http://schemas.microsoft.com/office/powerpoint/2010/main" val="3885733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5E2B497A-9E22-4507-A4C6-09461E32725D}"/>
              </a:ext>
            </a:extLst>
          </p:cNvPr>
          <p:cNvCxnSpPr/>
          <p:nvPr/>
        </p:nvCxnSpPr>
        <p:spPr>
          <a:xfrm flipH="1" flipV="1">
            <a:off x="7228821" y="1654611"/>
            <a:ext cx="6311" cy="58748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Shape 2525">
            <a:extLst>
              <a:ext uri="{FF2B5EF4-FFF2-40B4-BE49-F238E27FC236}">
                <a16:creationId xmlns:a16="http://schemas.microsoft.com/office/drawing/2014/main" id="{9ECAE29D-69E1-4F76-BF48-461CEAA1CD07}"/>
              </a:ext>
            </a:extLst>
          </p:cNvPr>
          <p:cNvSpPr/>
          <p:nvPr/>
        </p:nvSpPr>
        <p:spPr>
          <a:xfrm>
            <a:off x="7031024" y="1064200"/>
            <a:ext cx="400949" cy="40094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172B46"/>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Roboto" panose="02000000000000000000" pitchFamily="2" charset="0"/>
              <a:ea typeface="Roboto" panose="02000000000000000000" pitchFamily="2" charset="0"/>
            </a:endParaRPr>
          </a:p>
        </p:txBody>
      </p:sp>
      <p:sp>
        <p:nvSpPr>
          <p:cNvPr id="29" name="TextBox 28">
            <a:extLst>
              <a:ext uri="{FF2B5EF4-FFF2-40B4-BE49-F238E27FC236}">
                <a16:creationId xmlns:a16="http://schemas.microsoft.com/office/drawing/2014/main" id="{F66B7CD7-58C6-4AF3-8816-9EA6D16251D1}"/>
              </a:ext>
            </a:extLst>
          </p:cNvPr>
          <p:cNvSpPr txBox="1"/>
          <p:nvPr/>
        </p:nvSpPr>
        <p:spPr>
          <a:xfrm>
            <a:off x="7862871" y="1273584"/>
            <a:ext cx="3700933" cy="682238"/>
          </a:xfrm>
          <a:prstGeom prst="rect">
            <a:avLst/>
          </a:prstGeom>
          <a:noFill/>
        </p:spPr>
        <p:txBody>
          <a:bodyPr wrap="square" rtlCol="0">
            <a:spAutoFit/>
          </a:bodyPr>
          <a:lstStyle/>
          <a:p>
            <a:pPr>
              <a:lnSpc>
                <a:spcPct val="120000"/>
              </a:lnSpc>
            </a:pPr>
            <a:r>
              <a:rPr lang="en-US" sz="1600" dirty="0">
                <a:solidFill>
                  <a:srgbClr val="172B46"/>
                </a:solidFill>
                <a:latin typeface="Roboto Light" panose="02000000000000000000" pitchFamily="2" charset="0"/>
                <a:ea typeface="Roboto Light" panose="02000000000000000000" pitchFamily="2" charset="0"/>
                <a:cs typeface="Open Sans Light" panose="020B0306030504020204" pitchFamily="34" charset="0"/>
              </a:rPr>
              <a:t>Entrepreneurial activities differ substantially depending on the type.</a:t>
            </a:r>
          </a:p>
        </p:txBody>
      </p:sp>
      <p:sp>
        <p:nvSpPr>
          <p:cNvPr id="30" name="TextBox 29">
            <a:extLst>
              <a:ext uri="{FF2B5EF4-FFF2-40B4-BE49-F238E27FC236}">
                <a16:creationId xmlns:a16="http://schemas.microsoft.com/office/drawing/2014/main" id="{73016163-DDDE-426B-B9F7-4C4889926DB6}"/>
              </a:ext>
            </a:extLst>
          </p:cNvPr>
          <p:cNvSpPr txBox="1"/>
          <p:nvPr/>
        </p:nvSpPr>
        <p:spPr>
          <a:xfrm>
            <a:off x="7862872" y="3986374"/>
            <a:ext cx="3700933" cy="682238"/>
          </a:xfrm>
          <a:prstGeom prst="rect">
            <a:avLst/>
          </a:prstGeom>
          <a:noFill/>
        </p:spPr>
        <p:txBody>
          <a:bodyPr wrap="square" rtlCol="0">
            <a:spAutoFit/>
          </a:bodyPr>
          <a:lstStyle/>
          <a:p>
            <a:pPr>
              <a:lnSpc>
                <a:spcPct val="120000"/>
              </a:lnSpc>
            </a:pPr>
            <a:r>
              <a:rPr lang="en-US" sz="1600" dirty="0">
                <a:solidFill>
                  <a:srgbClr val="172B46"/>
                </a:solidFill>
                <a:latin typeface="Roboto Light" panose="02000000000000000000" pitchFamily="2" charset="0"/>
                <a:ea typeface="Roboto Light" panose="02000000000000000000" pitchFamily="2" charset="0"/>
                <a:cs typeface="Open Sans Light" panose="020B0306030504020204" pitchFamily="34" charset="0"/>
              </a:rPr>
              <a:t>Entrepreneurial activities differ substantially depending on the type.</a:t>
            </a:r>
          </a:p>
        </p:txBody>
      </p:sp>
      <p:sp>
        <p:nvSpPr>
          <p:cNvPr id="31" name="Shape 2687">
            <a:extLst>
              <a:ext uri="{FF2B5EF4-FFF2-40B4-BE49-F238E27FC236}">
                <a16:creationId xmlns:a16="http://schemas.microsoft.com/office/drawing/2014/main" id="{10BC7913-79F3-49A0-BCEB-7004369FA6FE}"/>
              </a:ext>
            </a:extLst>
          </p:cNvPr>
          <p:cNvSpPr/>
          <p:nvPr/>
        </p:nvSpPr>
        <p:spPr>
          <a:xfrm>
            <a:off x="7031024" y="2431555"/>
            <a:ext cx="395593" cy="395593"/>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172B46"/>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Roboto" panose="02000000000000000000" pitchFamily="2" charset="0"/>
              <a:ea typeface="Roboto" panose="02000000000000000000" pitchFamily="2" charset="0"/>
            </a:endParaRPr>
          </a:p>
        </p:txBody>
      </p:sp>
      <p:sp>
        <p:nvSpPr>
          <p:cNvPr id="32" name="Shape 2690">
            <a:extLst>
              <a:ext uri="{FF2B5EF4-FFF2-40B4-BE49-F238E27FC236}">
                <a16:creationId xmlns:a16="http://schemas.microsoft.com/office/drawing/2014/main" id="{CFDCACDC-E62A-4093-89B4-419D45B1F662}"/>
              </a:ext>
            </a:extLst>
          </p:cNvPr>
          <p:cNvSpPr/>
          <p:nvPr/>
        </p:nvSpPr>
        <p:spPr>
          <a:xfrm>
            <a:off x="7020565" y="3952978"/>
            <a:ext cx="395593" cy="359631"/>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172B46"/>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Roboto" panose="02000000000000000000" pitchFamily="2" charset="0"/>
              <a:ea typeface="Roboto" panose="02000000000000000000" pitchFamily="2" charset="0"/>
            </a:endParaRPr>
          </a:p>
        </p:txBody>
      </p:sp>
      <p:sp>
        <p:nvSpPr>
          <p:cNvPr id="33" name="TextBox 32">
            <a:extLst>
              <a:ext uri="{FF2B5EF4-FFF2-40B4-BE49-F238E27FC236}">
                <a16:creationId xmlns:a16="http://schemas.microsoft.com/office/drawing/2014/main" id="{6B56C257-7D2A-48B1-9345-7AE90B20C6BE}"/>
              </a:ext>
            </a:extLst>
          </p:cNvPr>
          <p:cNvSpPr txBox="1"/>
          <p:nvPr/>
        </p:nvSpPr>
        <p:spPr>
          <a:xfrm>
            <a:off x="7862872" y="2558276"/>
            <a:ext cx="3707245" cy="682238"/>
          </a:xfrm>
          <a:prstGeom prst="rect">
            <a:avLst/>
          </a:prstGeom>
          <a:noFill/>
        </p:spPr>
        <p:txBody>
          <a:bodyPr wrap="square" rtlCol="0">
            <a:spAutoFit/>
          </a:bodyPr>
          <a:lstStyle/>
          <a:p>
            <a:pPr>
              <a:lnSpc>
                <a:spcPct val="120000"/>
              </a:lnSpc>
            </a:pPr>
            <a:r>
              <a:rPr lang="en-US" sz="1600" dirty="0">
                <a:solidFill>
                  <a:srgbClr val="172B46"/>
                </a:solidFill>
                <a:latin typeface="Roboto Light" panose="02000000000000000000" pitchFamily="2" charset="0"/>
                <a:ea typeface="Roboto Light" panose="02000000000000000000" pitchFamily="2" charset="0"/>
                <a:cs typeface="Open Sans Light" panose="020B0306030504020204" pitchFamily="34" charset="0"/>
              </a:rPr>
              <a:t>Entrepreneurial activities differ substantially depending on the type.</a:t>
            </a:r>
          </a:p>
        </p:txBody>
      </p:sp>
      <p:cxnSp>
        <p:nvCxnSpPr>
          <p:cNvPr id="34" name="Straight Connector 33">
            <a:extLst>
              <a:ext uri="{FF2B5EF4-FFF2-40B4-BE49-F238E27FC236}">
                <a16:creationId xmlns:a16="http://schemas.microsoft.com/office/drawing/2014/main" id="{021AE978-2DF3-4AC2-9D8E-0900C13B8BD5}"/>
              </a:ext>
            </a:extLst>
          </p:cNvPr>
          <p:cNvCxnSpPr/>
          <p:nvPr/>
        </p:nvCxnSpPr>
        <p:spPr>
          <a:xfrm flipH="1" flipV="1">
            <a:off x="7228821" y="3096322"/>
            <a:ext cx="6311" cy="58748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8351F02-E8FA-4443-9AF7-457DFF055521}"/>
              </a:ext>
            </a:extLst>
          </p:cNvPr>
          <p:cNvCxnSpPr/>
          <p:nvPr/>
        </p:nvCxnSpPr>
        <p:spPr>
          <a:xfrm flipH="1" flipV="1">
            <a:off x="7228821" y="4581783"/>
            <a:ext cx="6311" cy="58748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F3669BE-3120-4B7C-87E7-2C25A2310958}"/>
              </a:ext>
            </a:extLst>
          </p:cNvPr>
          <p:cNvSpPr txBox="1"/>
          <p:nvPr/>
        </p:nvSpPr>
        <p:spPr>
          <a:xfrm>
            <a:off x="7862871" y="5504337"/>
            <a:ext cx="3700933" cy="682238"/>
          </a:xfrm>
          <a:prstGeom prst="rect">
            <a:avLst/>
          </a:prstGeom>
          <a:noFill/>
        </p:spPr>
        <p:txBody>
          <a:bodyPr wrap="square" rtlCol="0">
            <a:spAutoFit/>
          </a:bodyPr>
          <a:lstStyle/>
          <a:p>
            <a:pPr>
              <a:lnSpc>
                <a:spcPct val="120000"/>
              </a:lnSpc>
            </a:pPr>
            <a:r>
              <a:rPr lang="en-US" sz="1600" dirty="0">
                <a:solidFill>
                  <a:srgbClr val="172B46"/>
                </a:solidFill>
                <a:latin typeface="Roboto Light" panose="02000000000000000000" pitchFamily="2" charset="0"/>
                <a:ea typeface="Roboto Light" panose="02000000000000000000" pitchFamily="2" charset="0"/>
                <a:cs typeface="Open Sans Light" panose="020B0306030504020204" pitchFamily="34" charset="0"/>
              </a:rPr>
              <a:t>Entrepreneurial activities differ substantially depending on the type.</a:t>
            </a:r>
          </a:p>
        </p:txBody>
      </p:sp>
      <p:sp>
        <p:nvSpPr>
          <p:cNvPr id="37" name="Shape 2690">
            <a:extLst>
              <a:ext uri="{FF2B5EF4-FFF2-40B4-BE49-F238E27FC236}">
                <a16:creationId xmlns:a16="http://schemas.microsoft.com/office/drawing/2014/main" id="{2F307185-5010-4E2F-BC5C-E899DC10D45B}"/>
              </a:ext>
            </a:extLst>
          </p:cNvPr>
          <p:cNvSpPr/>
          <p:nvPr/>
        </p:nvSpPr>
        <p:spPr>
          <a:xfrm>
            <a:off x="7020565" y="5406944"/>
            <a:ext cx="395593" cy="359631"/>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172B46"/>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Roboto" panose="02000000000000000000" pitchFamily="2" charset="0"/>
              <a:ea typeface="Roboto" panose="02000000000000000000" pitchFamily="2" charset="0"/>
            </a:endParaRPr>
          </a:p>
        </p:txBody>
      </p:sp>
      <p:cxnSp>
        <p:nvCxnSpPr>
          <p:cNvPr id="38" name="Straight Connector 37">
            <a:extLst>
              <a:ext uri="{FF2B5EF4-FFF2-40B4-BE49-F238E27FC236}">
                <a16:creationId xmlns:a16="http://schemas.microsoft.com/office/drawing/2014/main" id="{8CC25042-EE8F-428A-8D86-9742EE9A7077}"/>
              </a:ext>
            </a:extLst>
          </p:cNvPr>
          <p:cNvCxnSpPr/>
          <p:nvPr/>
        </p:nvCxnSpPr>
        <p:spPr>
          <a:xfrm flipH="1" flipV="1">
            <a:off x="7228821" y="6004020"/>
            <a:ext cx="6311" cy="85689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pic>
        <p:nvPicPr>
          <p:cNvPr id="39" name="Graphic 38">
            <a:extLst>
              <a:ext uri="{FF2B5EF4-FFF2-40B4-BE49-F238E27FC236}">
                <a16:creationId xmlns:a16="http://schemas.microsoft.com/office/drawing/2014/main" id="{AC594202-A620-4BC8-9715-AEA13F4B7D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146" y="8606994"/>
            <a:ext cx="4348914" cy="246917"/>
          </a:xfrm>
          <a:prstGeom prst="rect">
            <a:avLst/>
          </a:prstGeom>
        </p:spPr>
      </p:pic>
      <p:sp>
        <p:nvSpPr>
          <p:cNvPr id="40" name="Title 1">
            <a:extLst>
              <a:ext uri="{FF2B5EF4-FFF2-40B4-BE49-F238E27FC236}">
                <a16:creationId xmlns:a16="http://schemas.microsoft.com/office/drawing/2014/main" id="{C4201AA3-27E8-41F4-B823-14D1388411E2}"/>
              </a:ext>
            </a:extLst>
          </p:cNvPr>
          <p:cNvSpPr txBox="1">
            <a:spLocks/>
          </p:cNvSpPr>
          <p:nvPr/>
        </p:nvSpPr>
        <p:spPr>
          <a:xfrm>
            <a:off x="723901" y="842852"/>
            <a:ext cx="5553074" cy="1924412"/>
          </a:xfrm>
          <a:prstGeom prst="rect">
            <a:avLst/>
          </a:prstGeom>
        </p:spPr>
        <p:txBody>
          <a:bodyPr anchor="t">
            <a:normAutofit/>
          </a:bodyPr>
          <a:lstStyle>
            <a:lvl1pPr algn="l" defTabSz="914400" rtl="0" eaLnBrk="1" latinLnBrk="0" hangingPunct="1">
              <a:lnSpc>
                <a:spcPct val="90000"/>
              </a:lnSpc>
              <a:spcBef>
                <a:spcPct val="0"/>
              </a:spcBef>
              <a:buNone/>
              <a:defRPr sz="6000" b="0" kern="1200">
                <a:solidFill>
                  <a:srgbClr val="172B46"/>
                </a:solidFill>
                <a:latin typeface="Roboto Black" panose="02000000000000000000" pitchFamily="2" charset="0"/>
                <a:ea typeface="Roboto Black" panose="02000000000000000000" pitchFamily="2" charset="0"/>
                <a:cs typeface="+mj-cs"/>
              </a:defRPr>
            </a:lvl1pPr>
          </a:lstStyle>
          <a:p>
            <a:r>
              <a:rPr lang="en-US" dirty="0"/>
              <a:t>Product roadmap</a:t>
            </a:r>
            <a:endParaRPr lang="en-GB" dirty="0"/>
          </a:p>
        </p:txBody>
      </p:sp>
      <p:cxnSp>
        <p:nvCxnSpPr>
          <p:cNvPr id="41" name="Straight Connector 40">
            <a:extLst>
              <a:ext uri="{FF2B5EF4-FFF2-40B4-BE49-F238E27FC236}">
                <a16:creationId xmlns:a16="http://schemas.microsoft.com/office/drawing/2014/main" id="{832A013F-CCAE-4343-B447-9B01C58A975B}"/>
              </a:ext>
            </a:extLst>
          </p:cNvPr>
          <p:cNvCxnSpPr>
            <a:cxnSpLocks/>
          </p:cNvCxnSpPr>
          <p:nvPr/>
        </p:nvCxnSpPr>
        <p:spPr>
          <a:xfrm>
            <a:off x="803275" y="2759481"/>
            <a:ext cx="1285875" cy="0"/>
          </a:xfrm>
          <a:prstGeom prst="line">
            <a:avLst/>
          </a:prstGeom>
          <a:ln w="63500">
            <a:solidFill>
              <a:srgbClr val="172B46"/>
            </a:solidFill>
          </a:ln>
        </p:spPr>
        <p:style>
          <a:lnRef idx="1">
            <a:schemeClr val="accent1"/>
          </a:lnRef>
          <a:fillRef idx="0">
            <a:schemeClr val="accent1"/>
          </a:fillRef>
          <a:effectRef idx="0">
            <a:schemeClr val="accent1"/>
          </a:effectRef>
          <a:fontRef idx="minor">
            <a:schemeClr val="tx1"/>
          </a:fontRef>
        </p:style>
      </p:cxnSp>
      <p:sp>
        <p:nvSpPr>
          <p:cNvPr id="42" name="Text Placeholder 28">
            <a:extLst>
              <a:ext uri="{FF2B5EF4-FFF2-40B4-BE49-F238E27FC236}">
                <a16:creationId xmlns:a16="http://schemas.microsoft.com/office/drawing/2014/main" id="{F3E5FFCD-5415-4BA5-A55A-DFA329EEA96B}"/>
              </a:ext>
            </a:extLst>
          </p:cNvPr>
          <p:cNvSpPr txBox="1">
            <a:spLocks/>
          </p:cNvSpPr>
          <p:nvPr/>
        </p:nvSpPr>
        <p:spPr>
          <a:xfrm>
            <a:off x="7862872" y="858619"/>
            <a:ext cx="1219200" cy="411162"/>
          </a:xfrm>
          <a:prstGeom prst="rect">
            <a:avLst/>
          </a:prstGeom>
        </p:spPr>
        <p:txBody>
          <a:bodyPr>
            <a:normAutofit/>
          </a:bodyPr>
          <a:lstStyle>
            <a:lvl1pPr marL="0" indent="0" algn="l" defTabSz="914400" rtl="0" eaLnBrk="1" latinLnBrk="0" hangingPunct="1">
              <a:lnSpc>
                <a:spcPct val="90000"/>
              </a:lnSpc>
              <a:spcBef>
                <a:spcPts val="1000"/>
              </a:spcBef>
              <a:buClr>
                <a:srgbClr val="172B46"/>
              </a:buClr>
              <a:buSzPct val="120000"/>
              <a:buFont typeface="Arial" panose="020B0604020202020204" pitchFamily="34" charset="0"/>
              <a:buNone/>
              <a:defRPr sz="2000" b="0" kern="1200" spc="300">
                <a:solidFill>
                  <a:srgbClr val="172B46"/>
                </a:solidFill>
                <a:latin typeface="Roboto Black" panose="02000000000000000000" pitchFamily="2" charset="0"/>
                <a:ea typeface="Roboto Black"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1995</a:t>
            </a:r>
          </a:p>
        </p:txBody>
      </p:sp>
      <p:sp>
        <p:nvSpPr>
          <p:cNvPr id="43" name="Text Placeholder 28">
            <a:extLst>
              <a:ext uri="{FF2B5EF4-FFF2-40B4-BE49-F238E27FC236}">
                <a16:creationId xmlns:a16="http://schemas.microsoft.com/office/drawing/2014/main" id="{A3950D32-EF1D-48F4-8980-F938FDB954D4}"/>
              </a:ext>
            </a:extLst>
          </p:cNvPr>
          <p:cNvSpPr txBox="1">
            <a:spLocks/>
          </p:cNvSpPr>
          <p:nvPr/>
        </p:nvSpPr>
        <p:spPr>
          <a:xfrm>
            <a:off x="7862872" y="2150264"/>
            <a:ext cx="1219200" cy="411162"/>
          </a:xfrm>
          <a:prstGeom prst="rect">
            <a:avLst/>
          </a:prstGeom>
        </p:spPr>
        <p:txBody>
          <a:bodyPr>
            <a:normAutofit/>
          </a:bodyPr>
          <a:lstStyle>
            <a:lvl1pPr marL="0" indent="0" algn="l" defTabSz="914400" rtl="0" eaLnBrk="1" latinLnBrk="0" hangingPunct="1">
              <a:lnSpc>
                <a:spcPct val="90000"/>
              </a:lnSpc>
              <a:spcBef>
                <a:spcPts val="1000"/>
              </a:spcBef>
              <a:buClr>
                <a:srgbClr val="172B46"/>
              </a:buClr>
              <a:buSzPct val="120000"/>
              <a:buFont typeface="Arial" panose="020B0604020202020204" pitchFamily="34" charset="0"/>
              <a:buNone/>
              <a:defRPr sz="2000" b="0" kern="1200" spc="300">
                <a:solidFill>
                  <a:srgbClr val="172B46"/>
                </a:solidFill>
                <a:latin typeface="Roboto Black" panose="02000000000000000000" pitchFamily="2" charset="0"/>
                <a:ea typeface="Roboto Black"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2000</a:t>
            </a:r>
          </a:p>
        </p:txBody>
      </p:sp>
      <p:sp>
        <p:nvSpPr>
          <p:cNvPr id="45" name="Text Placeholder 28">
            <a:extLst>
              <a:ext uri="{FF2B5EF4-FFF2-40B4-BE49-F238E27FC236}">
                <a16:creationId xmlns:a16="http://schemas.microsoft.com/office/drawing/2014/main" id="{81A08D4D-5837-4DED-8A66-4F240A20F9B4}"/>
              </a:ext>
            </a:extLst>
          </p:cNvPr>
          <p:cNvSpPr txBox="1">
            <a:spLocks/>
          </p:cNvSpPr>
          <p:nvPr/>
        </p:nvSpPr>
        <p:spPr>
          <a:xfrm>
            <a:off x="7862872" y="5068357"/>
            <a:ext cx="1219200" cy="411162"/>
          </a:xfrm>
          <a:prstGeom prst="rect">
            <a:avLst/>
          </a:prstGeom>
        </p:spPr>
        <p:txBody>
          <a:bodyPr>
            <a:normAutofit/>
          </a:bodyPr>
          <a:lstStyle>
            <a:lvl1pPr marL="0" indent="0" algn="l" defTabSz="914400" rtl="0" eaLnBrk="1" latinLnBrk="0" hangingPunct="1">
              <a:lnSpc>
                <a:spcPct val="90000"/>
              </a:lnSpc>
              <a:spcBef>
                <a:spcPts val="1000"/>
              </a:spcBef>
              <a:buClr>
                <a:srgbClr val="172B46"/>
              </a:buClr>
              <a:buSzPct val="120000"/>
              <a:buFont typeface="Arial" panose="020B0604020202020204" pitchFamily="34" charset="0"/>
              <a:buNone/>
              <a:defRPr sz="2000" b="0" kern="1200" spc="300">
                <a:solidFill>
                  <a:srgbClr val="172B46"/>
                </a:solidFill>
                <a:latin typeface="Roboto Black" panose="02000000000000000000" pitchFamily="2" charset="0"/>
                <a:ea typeface="Roboto Black"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2015</a:t>
            </a:r>
            <a:endParaRPr lang="en-GB" dirty="0"/>
          </a:p>
        </p:txBody>
      </p:sp>
      <p:sp>
        <p:nvSpPr>
          <p:cNvPr id="46" name="Text Placeholder 28">
            <a:extLst>
              <a:ext uri="{FF2B5EF4-FFF2-40B4-BE49-F238E27FC236}">
                <a16:creationId xmlns:a16="http://schemas.microsoft.com/office/drawing/2014/main" id="{C5A73045-5542-4479-A6BF-7D5F629AD2DE}"/>
              </a:ext>
            </a:extLst>
          </p:cNvPr>
          <p:cNvSpPr txBox="1">
            <a:spLocks/>
          </p:cNvSpPr>
          <p:nvPr/>
        </p:nvSpPr>
        <p:spPr>
          <a:xfrm>
            <a:off x="7862871" y="3580921"/>
            <a:ext cx="1219200" cy="411162"/>
          </a:xfrm>
          <a:prstGeom prst="rect">
            <a:avLst/>
          </a:prstGeom>
        </p:spPr>
        <p:txBody>
          <a:bodyPr>
            <a:normAutofit/>
          </a:bodyPr>
          <a:lstStyle>
            <a:lvl1pPr marL="0" indent="0" algn="l" defTabSz="914400" rtl="0" eaLnBrk="1" latinLnBrk="0" hangingPunct="1">
              <a:lnSpc>
                <a:spcPct val="90000"/>
              </a:lnSpc>
              <a:spcBef>
                <a:spcPts val="1000"/>
              </a:spcBef>
              <a:buClr>
                <a:srgbClr val="172B46"/>
              </a:buClr>
              <a:buSzPct val="120000"/>
              <a:buFont typeface="Arial" panose="020B0604020202020204" pitchFamily="34" charset="0"/>
              <a:buNone/>
              <a:defRPr sz="2000" b="0" kern="1200" spc="300">
                <a:solidFill>
                  <a:srgbClr val="172B46"/>
                </a:solidFill>
                <a:latin typeface="Roboto Black" panose="02000000000000000000" pitchFamily="2" charset="0"/>
                <a:ea typeface="Roboto Black"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2010</a:t>
            </a:r>
          </a:p>
        </p:txBody>
      </p:sp>
    </p:spTree>
    <p:extLst>
      <p:ext uri="{BB962C8B-B14F-4D97-AF65-F5344CB8AC3E}">
        <p14:creationId xmlns:p14="http://schemas.microsoft.com/office/powerpoint/2010/main" val="142528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A0573-2CFA-4BF1-AB92-CF0F8A681CFE}"/>
              </a:ext>
            </a:extLst>
          </p:cNvPr>
          <p:cNvSpPr>
            <a:spLocks noGrp="1"/>
          </p:cNvSpPr>
          <p:nvPr>
            <p:ph type="ctrTitle" idx="4294967295"/>
          </p:nvPr>
        </p:nvSpPr>
        <p:spPr>
          <a:xfrm>
            <a:off x="587982" y="532040"/>
            <a:ext cx="10833735" cy="2422525"/>
          </a:xfrm>
        </p:spPr>
        <p:txBody>
          <a:bodyPr anchor="b">
            <a:noAutofit/>
          </a:bodyPr>
          <a:lstStyle/>
          <a:p>
            <a:pPr algn="ctr"/>
            <a:r>
              <a:rPr lang="en-US" sz="5400" dirty="0">
                <a:latin typeface="Roboto Black" panose="02000000000000000000" pitchFamily="2" charset="0"/>
                <a:ea typeface="Roboto Black" panose="02000000000000000000" pitchFamily="2" charset="0"/>
              </a:rPr>
              <a:t>Session 1</a:t>
            </a:r>
            <a:br>
              <a:rPr lang="en-US" sz="5400" dirty="0">
                <a:latin typeface="Roboto Black" panose="02000000000000000000" pitchFamily="2" charset="0"/>
                <a:ea typeface="Roboto Black" panose="02000000000000000000" pitchFamily="2" charset="0"/>
              </a:rPr>
            </a:br>
            <a:r>
              <a:rPr lang="en-US" sz="5400" dirty="0">
                <a:latin typeface="Roboto Black" panose="02000000000000000000" pitchFamily="2" charset="0"/>
                <a:ea typeface="Roboto Black" panose="02000000000000000000" pitchFamily="2" charset="0"/>
              </a:rPr>
              <a:t>Right to Shared Ownership Model</a:t>
            </a:r>
            <a:endParaRPr lang="en-GB" sz="5400" b="0" dirty="0">
              <a:latin typeface="Roboto Black" panose="02000000000000000000" pitchFamily="2" charset="0"/>
              <a:ea typeface="Roboto Black" panose="02000000000000000000" pitchFamily="2" charset="0"/>
            </a:endParaRPr>
          </a:p>
        </p:txBody>
      </p:sp>
      <p:sp>
        <p:nvSpPr>
          <p:cNvPr id="18" name="Title 1">
            <a:extLst>
              <a:ext uri="{FF2B5EF4-FFF2-40B4-BE49-F238E27FC236}">
                <a16:creationId xmlns:a16="http://schemas.microsoft.com/office/drawing/2014/main" id="{F52E8F3F-0501-4949-BBB3-A0CEB43C1C5D}"/>
              </a:ext>
            </a:extLst>
          </p:cNvPr>
          <p:cNvSpPr txBox="1">
            <a:spLocks/>
          </p:cNvSpPr>
          <p:nvPr/>
        </p:nvSpPr>
        <p:spPr>
          <a:xfrm>
            <a:off x="679131" y="3518400"/>
            <a:ext cx="10833735" cy="6376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kern="1200">
                <a:solidFill>
                  <a:srgbClr val="172B46"/>
                </a:solidFill>
                <a:latin typeface="Roboto" panose="02000000000000000000" pitchFamily="2" charset="0"/>
                <a:ea typeface="Roboto" panose="02000000000000000000" pitchFamily="2" charset="0"/>
                <a:cs typeface="+mj-cs"/>
              </a:defRPr>
            </a:lvl1pPr>
          </a:lstStyle>
          <a:p>
            <a:pPr algn="ctr"/>
            <a:r>
              <a:rPr lang="en-US" sz="2400" b="0" dirty="0"/>
              <a:t>M3 PamwinPlus User Group |  2</a:t>
            </a:r>
            <a:r>
              <a:rPr lang="en-US" sz="2400" b="0" baseline="30000" dirty="0"/>
              <a:t>nd</a:t>
            </a:r>
            <a:r>
              <a:rPr lang="en-US" sz="2400" b="0" dirty="0"/>
              <a:t> December 2020</a:t>
            </a:r>
            <a:endParaRPr lang="en-GB" sz="2400" b="0" dirty="0"/>
          </a:p>
        </p:txBody>
      </p:sp>
      <p:grpSp>
        <p:nvGrpSpPr>
          <p:cNvPr id="4" name="Group 3">
            <a:extLst>
              <a:ext uri="{FF2B5EF4-FFF2-40B4-BE49-F238E27FC236}">
                <a16:creationId xmlns:a16="http://schemas.microsoft.com/office/drawing/2014/main" id="{CA7FC05A-32CD-4344-97D9-3946E7EDBD7E}"/>
              </a:ext>
            </a:extLst>
          </p:cNvPr>
          <p:cNvGrpSpPr/>
          <p:nvPr/>
        </p:nvGrpSpPr>
        <p:grpSpPr>
          <a:xfrm>
            <a:off x="4210332" y="6204473"/>
            <a:ext cx="4134181" cy="400110"/>
            <a:chOff x="892367" y="5551330"/>
            <a:chExt cx="4134181" cy="400110"/>
          </a:xfrm>
        </p:grpSpPr>
        <p:grpSp>
          <p:nvGrpSpPr>
            <p:cNvPr id="31" name="Group 30">
              <a:extLst>
                <a:ext uri="{FF2B5EF4-FFF2-40B4-BE49-F238E27FC236}">
                  <a16:creationId xmlns:a16="http://schemas.microsoft.com/office/drawing/2014/main" id="{88DEEE5B-9009-43E2-BCDF-370D2160D360}"/>
                </a:ext>
              </a:extLst>
            </p:cNvPr>
            <p:cNvGrpSpPr/>
            <p:nvPr/>
          </p:nvGrpSpPr>
          <p:grpSpPr>
            <a:xfrm>
              <a:off x="892367" y="5551330"/>
              <a:ext cx="1994469" cy="400110"/>
              <a:chOff x="3927277" y="6070160"/>
              <a:chExt cx="1994469" cy="400110"/>
            </a:xfrm>
          </p:grpSpPr>
          <p:sp>
            <p:nvSpPr>
              <p:cNvPr id="25" name="Rectangle 24">
                <a:extLst>
                  <a:ext uri="{FF2B5EF4-FFF2-40B4-BE49-F238E27FC236}">
                    <a16:creationId xmlns:a16="http://schemas.microsoft.com/office/drawing/2014/main" id="{7D177B08-90BF-49DB-93E0-B9D595EEFD98}"/>
                  </a:ext>
                </a:extLst>
              </p:cNvPr>
              <p:cNvSpPr/>
              <p:nvPr/>
            </p:nvSpPr>
            <p:spPr>
              <a:xfrm>
                <a:off x="4235054" y="6070160"/>
                <a:ext cx="1686692" cy="400110"/>
              </a:xfrm>
              <a:prstGeom prst="rect">
                <a:avLst/>
              </a:prstGeom>
            </p:spPr>
            <p:txBody>
              <a:bodyPr wrap="square" anchor="ctr">
                <a:spAutoFit/>
              </a:bodyPr>
              <a:lstStyle/>
              <a:p>
                <a:r>
                  <a:rPr lang="en-US" sz="2000" dirty="0">
                    <a:solidFill>
                      <a:srgbClr val="172B46"/>
                    </a:solidFill>
                    <a:latin typeface="Roboto" panose="02000000000000000000" pitchFamily="2" charset="0"/>
                    <a:ea typeface="Roboto" panose="02000000000000000000" pitchFamily="2" charset="0"/>
                  </a:rPr>
                  <a:t>m3h.co.uk</a:t>
                </a:r>
              </a:p>
            </p:txBody>
          </p:sp>
          <p:pic>
            <p:nvPicPr>
              <p:cNvPr id="27" name="Graphic 26">
                <a:extLst>
                  <a:ext uri="{FF2B5EF4-FFF2-40B4-BE49-F238E27FC236}">
                    <a16:creationId xmlns:a16="http://schemas.microsoft.com/office/drawing/2014/main" id="{1A37916F-A6C3-4A98-8DBE-983013F70B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27277" y="6116327"/>
                <a:ext cx="307777" cy="307777"/>
              </a:xfrm>
              <a:prstGeom prst="rect">
                <a:avLst/>
              </a:prstGeom>
            </p:spPr>
          </p:pic>
        </p:grpSp>
        <p:grpSp>
          <p:nvGrpSpPr>
            <p:cNvPr id="32" name="Group 31">
              <a:extLst>
                <a:ext uri="{FF2B5EF4-FFF2-40B4-BE49-F238E27FC236}">
                  <a16:creationId xmlns:a16="http://schemas.microsoft.com/office/drawing/2014/main" id="{D18A61D9-6451-4B88-9B17-DC19F7B4A79F}"/>
                </a:ext>
              </a:extLst>
            </p:cNvPr>
            <p:cNvGrpSpPr/>
            <p:nvPr/>
          </p:nvGrpSpPr>
          <p:grpSpPr>
            <a:xfrm>
              <a:off x="2686885" y="5551330"/>
              <a:ext cx="2339663" cy="400110"/>
              <a:chOff x="3900615" y="6492974"/>
              <a:chExt cx="2339663" cy="400110"/>
            </a:xfrm>
          </p:grpSpPr>
          <p:sp>
            <p:nvSpPr>
              <p:cNvPr id="28" name="Rectangle 27">
                <a:extLst>
                  <a:ext uri="{FF2B5EF4-FFF2-40B4-BE49-F238E27FC236}">
                    <a16:creationId xmlns:a16="http://schemas.microsoft.com/office/drawing/2014/main" id="{2064C5AD-E6E1-49A3-9444-3C0755E7E901}"/>
                  </a:ext>
                </a:extLst>
              </p:cNvPr>
              <p:cNvSpPr/>
              <p:nvPr/>
            </p:nvSpPr>
            <p:spPr>
              <a:xfrm>
                <a:off x="4235054" y="6492974"/>
                <a:ext cx="2005224" cy="400110"/>
              </a:xfrm>
              <a:prstGeom prst="rect">
                <a:avLst/>
              </a:prstGeom>
            </p:spPr>
            <p:txBody>
              <a:bodyPr wrap="square" anchor="ctr">
                <a:spAutoFit/>
              </a:bodyPr>
              <a:lstStyle/>
              <a:p>
                <a:r>
                  <a:rPr lang="en-US" sz="2000" dirty="0">
                    <a:solidFill>
                      <a:srgbClr val="172B46"/>
                    </a:solidFill>
                    <a:latin typeface="Roboto" panose="02000000000000000000" pitchFamily="2" charset="0"/>
                    <a:ea typeface="Roboto" panose="02000000000000000000" pitchFamily="2" charset="0"/>
                  </a:rPr>
                  <a:t>020 8274 4000</a:t>
                </a:r>
              </a:p>
            </p:txBody>
          </p:sp>
          <p:pic>
            <p:nvPicPr>
              <p:cNvPr id="30" name="Graphic 29">
                <a:extLst>
                  <a:ext uri="{FF2B5EF4-FFF2-40B4-BE49-F238E27FC236}">
                    <a16:creationId xmlns:a16="http://schemas.microsoft.com/office/drawing/2014/main" id="{0ADAF711-F866-4584-8900-0729E0449E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00615" y="6512479"/>
                <a:ext cx="361099" cy="361099"/>
              </a:xfrm>
              <a:prstGeom prst="rect">
                <a:avLst/>
              </a:prstGeom>
            </p:spPr>
          </p:pic>
        </p:grpSp>
      </p:grpSp>
      <p:sp>
        <p:nvSpPr>
          <p:cNvPr id="38" name="Title 1">
            <a:extLst>
              <a:ext uri="{FF2B5EF4-FFF2-40B4-BE49-F238E27FC236}">
                <a16:creationId xmlns:a16="http://schemas.microsoft.com/office/drawing/2014/main" id="{90B3A3F2-CAA3-4B78-B650-5057692CCF70}"/>
              </a:ext>
            </a:extLst>
          </p:cNvPr>
          <p:cNvSpPr txBox="1">
            <a:spLocks/>
          </p:cNvSpPr>
          <p:nvPr/>
        </p:nvSpPr>
        <p:spPr>
          <a:xfrm>
            <a:off x="1118226" y="4820615"/>
            <a:ext cx="4684378" cy="6731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b="1" kern="1200">
                <a:solidFill>
                  <a:srgbClr val="172B46"/>
                </a:solidFill>
                <a:latin typeface="Roboto" panose="02000000000000000000" pitchFamily="2" charset="0"/>
                <a:ea typeface="Roboto" panose="02000000000000000000" pitchFamily="2" charset="0"/>
                <a:cs typeface="+mj-cs"/>
              </a:defRPr>
            </a:lvl1pPr>
          </a:lstStyle>
          <a:p>
            <a:r>
              <a:rPr lang="en-US" sz="2000" dirty="0"/>
              <a:t>Sundeep Heer</a:t>
            </a:r>
          </a:p>
          <a:p>
            <a:r>
              <a:rPr lang="en-US" sz="2000" b="0" dirty="0"/>
              <a:t>Head of Implementation| M3</a:t>
            </a:r>
          </a:p>
          <a:p>
            <a:endParaRPr lang="en-GB" sz="2000" b="0" dirty="0"/>
          </a:p>
        </p:txBody>
      </p:sp>
    </p:spTree>
    <p:extLst>
      <p:ext uri="{BB962C8B-B14F-4D97-AF65-F5344CB8AC3E}">
        <p14:creationId xmlns:p14="http://schemas.microsoft.com/office/powerpoint/2010/main" val="286725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5" name="Straight Connector 54"/>
          <p:cNvCxnSpPr/>
          <p:nvPr/>
        </p:nvCxnSpPr>
        <p:spPr>
          <a:xfrm flipH="1" flipV="1">
            <a:off x="2043504" y="1301861"/>
            <a:ext cx="6311" cy="58748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Shape 2525"/>
          <p:cNvSpPr/>
          <p:nvPr/>
        </p:nvSpPr>
        <p:spPr>
          <a:xfrm>
            <a:off x="7031024" y="1064200"/>
            <a:ext cx="400949" cy="40094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172B46"/>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Roboto Light" panose="02000000000000000000" pitchFamily="2" charset="0"/>
              <a:ea typeface="Roboto Light" panose="02000000000000000000" pitchFamily="2" charset="0"/>
            </a:endParaRPr>
          </a:p>
        </p:txBody>
      </p:sp>
      <p:sp>
        <p:nvSpPr>
          <p:cNvPr id="58" name="TextBox 57"/>
          <p:cNvSpPr txBox="1"/>
          <p:nvPr/>
        </p:nvSpPr>
        <p:spPr>
          <a:xfrm>
            <a:off x="7862873" y="826759"/>
            <a:ext cx="934871" cy="400110"/>
          </a:xfrm>
          <a:prstGeom prst="rect">
            <a:avLst/>
          </a:prstGeom>
          <a:noFill/>
        </p:spPr>
        <p:txBody>
          <a:bodyPr wrap="none" rtlCol="0">
            <a:spAutoFit/>
          </a:bodyPr>
          <a:lstStyle/>
          <a:p>
            <a:r>
              <a:rPr lang="en-US" sz="2000" spc="300" dirty="0">
                <a:solidFill>
                  <a:srgbClr val="172B46"/>
                </a:solidFill>
                <a:latin typeface="Roboto Black" panose="02000000000000000000" pitchFamily="2" charset="0"/>
                <a:ea typeface="Roboto Black" panose="02000000000000000000" pitchFamily="2" charset="0"/>
                <a:cs typeface="Montserrat Semi" charset="0"/>
              </a:rPr>
              <a:t>1995</a:t>
            </a:r>
          </a:p>
        </p:txBody>
      </p:sp>
      <p:sp>
        <p:nvSpPr>
          <p:cNvPr id="59" name="TextBox 58"/>
          <p:cNvSpPr txBox="1"/>
          <p:nvPr/>
        </p:nvSpPr>
        <p:spPr>
          <a:xfrm>
            <a:off x="7862872" y="1130178"/>
            <a:ext cx="3827697" cy="660694"/>
          </a:xfrm>
          <a:prstGeom prst="rect">
            <a:avLst/>
          </a:prstGeom>
          <a:noFill/>
        </p:spPr>
        <p:txBody>
          <a:bodyPr wrap="square" rtlCol="0">
            <a:spAutoFit/>
          </a:bodyPr>
          <a:lstStyle/>
          <a:p>
            <a:pPr>
              <a:lnSpc>
                <a:spcPct val="120000"/>
              </a:lnSpc>
            </a:pPr>
            <a:r>
              <a:rPr lang="en-US" sz="1600" dirty="0">
                <a:solidFill>
                  <a:srgbClr val="172B46"/>
                </a:solidFill>
                <a:latin typeface="Roboto Light" panose="02000000000000000000" pitchFamily="2" charset="0"/>
                <a:ea typeface="Roboto Light" panose="02000000000000000000" pitchFamily="2" charset="0"/>
                <a:cs typeface="Open Sans Light" panose="020B0306030504020204" pitchFamily="34" charset="0"/>
              </a:rPr>
              <a:t>Entrepreneurial activities differ substantially depending on the type.</a:t>
            </a:r>
          </a:p>
        </p:txBody>
      </p:sp>
      <p:sp>
        <p:nvSpPr>
          <p:cNvPr id="61" name="TextBox 60"/>
          <p:cNvSpPr txBox="1"/>
          <p:nvPr/>
        </p:nvSpPr>
        <p:spPr>
          <a:xfrm>
            <a:off x="2677556" y="3330206"/>
            <a:ext cx="934871" cy="400110"/>
          </a:xfrm>
          <a:prstGeom prst="rect">
            <a:avLst/>
          </a:prstGeom>
          <a:noFill/>
        </p:spPr>
        <p:txBody>
          <a:bodyPr wrap="none" rtlCol="0">
            <a:spAutoFit/>
          </a:bodyPr>
          <a:lstStyle/>
          <a:p>
            <a:r>
              <a:rPr lang="en-US" sz="2000" spc="300" dirty="0">
                <a:solidFill>
                  <a:srgbClr val="172B46"/>
                </a:solidFill>
                <a:latin typeface="Roboto Black" panose="02000000000000000000" pitchFamily="2" charset="0"/>
                <a:ea typeface="Roboto Black" panose="02000000000000000000" pitchFamily="2" charset="0"/>
                <a:cs typeface="Montserrat Semi" charset="0"/>
              </a:rPr>
              <a:t>2005</a:t>
            </a:r>
          </a:p>
        </p:txBody>
      </p:sp>
      <p:sp>
        <p:nvSpPr>
          <p:cNvPr id="62" name="TextBox 61"/>
          <p:cNvSpPr txBox="1"/>
          <p:nvPr/>
        </p:nvSpPr>
        <p:spPr>
          <a:xfrm>
            <a:off x="2677555" y="3633624"/>
            <a:ext cx="4142687" cy="660694"/>
          </a:xfrm>
          <a:prstGeom prst="rect">
            <a:avLst/>
          </a:prstGeom>
          <a:noFill/>
        </p:spPr>
        <p:txBody>
          <a:bodyPr wrap="square" rtlCol="0">
            <a:spAutoFit/>
          </a:bodyPr>
          <a:lstStyle/>
          <a:p>
            <a:pPr>
              <a:lnSpc>
                <a:spcPct val="120000"/>
              </a:lnSpc>
            </a:pPr>
            <a:r>
              <a:rPr lang="en-US" sz="1600" dirty="0">
                <a:solidFill>
                  <a:srgbClr val="172B46"/>
                </a:solidFill>
                <a:latin typeface="Roboto Light" panose="02000000000000000000" pitchFamily="2" charset="0"/>
                <a:ea typeface="Roboto Light" panose="02000000000000000000" pitchFamily="2" charset="0"/>
                <a:cs typeface="Open Sans Light" panose="020B0306030504020204" pitchFamily="34" charset="0"/>
              </a:rPr>
              <a:t>Entrepreneurial activities differ substantially depending on the type.</a:t>
            </a:r>
          </a:p>
        </p:txBody>
      </p:sp>
      <p:sp>
        <p:nvSpPr>
          <p:cNvPr id="66" name="Shape 2687"/>
          <p:cNvSpPr/>
          <p:nvPr/>
        </p:nvSpPr>
        <p:spPr>
          <a:xfrm>
            <a:off x="1845707" y="2078805"/>
            <a:ext cx="395593" cy="395593"/>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172B46"/>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Roboto Light" panose="02000000000000000000" pitchFamily="2" charset="0"/>
              <a:ea typeface="Roboto Light" panose="02000000000000000000" pitchFamily="2" charset="0"/>
            </a:endParaRPr>
          </a:p>
        </p:txBody>
      </p:sp>
      <p:sp>
        <p:nvSpPr>
          <p:cNvPr id="67" name="Shape 2690"/>
          <p:cNvSpPr/>
          <p:nvPr/>
        </p:nvSpPr>
        <p:spPr>
          <a:xfrm>
            <a:off x="1835248" y="3600228"/>
            <a:ext cx="395593" cy="359631"/>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172B46"/>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Roboto Light" panose="02000000000000000000" pitchFamily="2" charset="0"/>
              <a:ea typeface="Roboto Light" panose="02000000000000000000" pitchFamily="2" charset="0"/>
            </a:endParaRPr>
          </a:p>
        </p:txBody>
      </p:sp>
      <p:sp>
        <p:nvSpPr>
          <p:cNvPr id="68" name="TextBox 67"/>
          <p:cNvSpPr txBox="1"/>
          <p:nvPr/>
        </p:nvSpPr>
        <p:spPr>
          <a:xfrm>
            <a:off x="2677556" y="1902107"/>
            <a:ext cx="934871" cy="400110"/>
          </a:xfrm>
          <a:prstGeom prst="rect">
            <a:avLst/>
          </a:prstGeom>
          <a:noFill/>
        </p:spPr>
        <p:txBody>
          <a:bodyPr wrap="none" rtlCol="0">
            <a:spAutoFit/>
          </a:bodyPr>
          <a:lstStyle/>
          <a:p>
            <a:r>
              <a:rPr lang="en-US" sz="2000" spc="300" dirty="0">
                <a:solidFill>
                  <a:srgbClr val="172B46"/>
                </a:solidFill>
                <a:latin typeface="Roboto Black" panose="02000000000000000000" pitchFamily="2" charset="0"/>
                <a:ea typeface="Roboto Black" panose="02000000000000000000" pitchFamily="2" charset="0"/>
                <a:cs typeface="Montserrat Semi" charset="0"/>
              </a:rPr>
              <a:t>2000</a:t>
            </a:r>
          </a:p>
        </p:txBody>
      </p:sp>
      <p:sp>
        <p:nvSpPr>
          <p:cNvPr id="69" name="TextBox 68"/>
          <p:cNvSpPr txBox="1"/>
          <p:nvPr/>
        </p:nvSpPr>
        <p:spPr>
          <a:xfrm>
            <a:off x="2677555" y="2205526"/>
            <a:ext cx="4142687" cy="660694"/>
          </a:xfrm>
          <a:prstGeom prst="rect">
            <a:avLst/>
          </a:prstGeom>
          <a:noFill/>
        </p:spPr>
        <p:txBody>
          <a:bodyPr wrap="square" rtlCol="0">
            <a:spAutoFit/>
          </a:bodyPr>
          <a:lstStyle/>
          <a:p>
            <a:pPr>
              <a:lnSpc>
                <a:spcPct val="120000"/>
              </a:lnSpc>
            </a:pPr>
            <a:r>
              <a:rPr lang="en-US" sz="1600" dirty="0">
                <a:solidFill>
                  <a:srgbClr val="172B46"/>
                </a:solidFill>
                <a:latin typeface="Roboto Light" panose="02000000000000000000" pitchFamily="2" charset="0"/>
                <a:ea typeface="Roboto Light" panose="02000000000000000000" pitchFamily="2" charset="0"/>
                <a:cs typeface="Open Sans Light" panose="020B0306030504020204" pitchFamily="34" charset="0"/>
              </a:rPr>
              <a:t>Entrepreneurial activities differ substantially depending on the type.</a:t>
            </a:r>
          </a:p>
        </p:txBody>
      </p:sp>
      <p:cxnSp>
        <p:nvCxnSpPr>
          <p:cNvPr id="70" name="Straight Connector 69"/>
          <p:cNvCxnSpPr/>
          <p:nvPr/>
        </p:nvCxnSpPr>
        <p:spPr>
          <a:xfrm flipH="1" flipV="1">
            <a:off x="2043504" y="2743572"/>
            <a:ext cx="6311" cy="58748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7231498" y="0"/>
            <a:ext cx="3634" cy="795025"/>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677556" y="4784172"/>
            <a:ext cx="934871" cy="400110"/>
          </a:xfrm>
          <a:prstGeom prst="rect">
            <a:avLst/>
          </a:prstGeom>
          <a:noFill/>
        </p:spPr>
        <p:txBody>
          <a:bodyPr wrap="none" rtlCol="0">
            <a:spAutoFit/>
          </a:bodyPr>
          <a:lstStyle/>
          <a:p>
            <a:r>
              <a:rPr lang="en-US" sz="2000" spc="300" dirty="0">
                <a:solidFill>
                  <a:srgbClr val="172B46"/>
                </a:solidFill>
                <a:latin typeface="Roboto Black" panose="02000000000000000000" pitchFamily="2" charset="0"/>
                <a:ea typeface="Roboto Black" panose="02000000000000000000" pitchFamily="2" charset="0"/>
                <a:cs typeface="Montserrat Semi" charset="0"/>
              </a:rPr>
              <a:t>2015</a:t>
            </a:r>
          </a:p>
        </p:txBody>
      </p:sp>
      <p:sp>
        <p:nvSpPr>
          <p:cNvPr id="73" name="TextBox 72"/>
          <p:cNvSpPr txBox="1"/>
          <p:nvPr/>
        </p:nvSpPr>
        <p:spPr>
          <a:xfrm>
            <a:off x="2677555" y="5087590"/>
            <a:ext cx="4142687" cy="660694"/>
          </a:xfrm>
          <a:prstGeom prst="rect">
            <a:avLst/>
          </a:prstGeom>
          <a:noFill/>
        </p:spPr>
        <p:txBody>
          <a:bodyPr wrap="square" rtlCol="0">
            <a:spAutoFit/>
          </a:bodyPr>
          <a:lstStyle/>
          <a:p>
            <a:pPr>
              <a:lnSpc>
                <a:spcPct val="120000"/>
              </a:lnSpc>
            </a:pPr>
            <a:r>
              <a:rPr lang="en-US" sz="1600" dirty="0">
                <a:solidFill>
                  <a:srgbClr val="172B46"/>
                </a:solidFill>
                <a:latin typeface="Roboto Light" panose="02000000000000000000" pitchFamily="2" charset="0"/>
                <a:ea typeface="Roboto Light" panose="02000000000000000000" pitchFamily="2" charset="0"/>
                <a:cs typeface="Open Sans Light" panose="020B0306030504020204" pitchFamily="34" charset="0"/>
              </a:rPr>
              <a:t>Entrepreneurial activities differ substantially depending on the type.</a:t>
            </a:r>
          </a:p>
        </p:txBody>
      </p:sp>
      <p:sp>
        <p:nvSpPr>
          <p:cNvPr id="74" name="Shape 2690"/>
          <p:cNvSpPr/>
          <p:nvPr/>
        </p:nvSpPr>
        <p:spPr>
          <a:xfrm>
            <a:off x="1835248" y="5054194"/>
            <a:ext cx="395593" cy="359631"/>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172B46"/>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Roboto Light" panose="02000000000000000000" pitchFamily="2" charset="0"/>
              <a:ea typeface="Roboto Light" panose="02000000000000000000" pitchFamily="2" charset="0"/>
            </a:endParaRPr>
          </a:p>
        </p:txBody>
      </p:sp>
      <p:cxnSp>
        <p:nvCxnSpPr>
          <p:cNvPr id="7" name="Straight Connector 6"/>
          <p:cNvCxnSpPr/>
          <p:nvPr/>
        </p:nvCxnSpPr>
        <p:spPr>
          <a:xfrm>
            <a:off x="2049815" y="1297429"/>
            <a:ext cx="4711802" cy="1997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2049815" y="4213285"/>
            <a:ext cx="6311" cy="58748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5375957C-1030-47FF-B0CC-FC33B02F20F0}"/>
              </a:ext>
            </a:extLst>
          </p:cNvPr>
          <p:cNvSpPr txBox="1">
            <a:spLocks/>
          </p:cNvSpPr>
          <p:nvPr/>
        </p:nvSpPr>
        <p:spPr>
          <a:xfrm>
            <a:off x="7862872" y="3323404"/>
            <a:ext cx="5553074" cy="1924412"/>
          </a:xfrm>
          <a:prstGeom prst="rect">
            <a:avLst/>
          </a:prstGeom>
        </p:spPr>
        <p:txBody>
          <a:bodyPr anchor="t">
            <a:normAutofit/>
          </a:bodyPr>
          <a:lstStyle>
            <a:lvl1pPr algn="l" defTabSz="914400" rtl="0" eaLnBrk="1" latinLnBrk="0" hangingPunct="1">
              <a:lnSpc>
                <a:spcPct val="90000"/>
              </a:lnSpc>
              <a:spcBef>
                <a:spcPct val="0"/>
              </a:spcBef>
              <a:buNone/>
              <a:defRPr sz="6000" b="0" kern="1200">
                <a:solidFill>
                  <a:srgbClr val="172B46"/>
                </a:solidFill>
                <a:latin typeface="Roboto Black" panose="02000000000000000000" pitchFamily="2" charset="0"/>
                <a:ea typeface="Roboto Black" panose="02000000000000000000" pitchFamily="2" charset="0"/>
                <a:cs typeface="+mj-cs"/>
              </a:defRPr>
            </a:lvl1pPr>
          </a:lstStyle>
          <a:p>
            <a:r>
              <a:rPr lang="en-US" dirty="0"/>
              <a:t>Product roadmap.</a:t>
            </a:r>
            <a:endParaRPr lang="en-GB" dirty="0"/>
          </a:p>
        </p:txBody>
      </p:sp>
      <p:cxnSp>
        <p:nvCxnSpPr>
          <p:cNvPr id="25" name="Straight Connector 24">
            <a:extLst>
              <a:ext uri="{FF2B5EF4-FFF2-40B4-BE49-F238E27FC236}">
                <a16:creationId xmlns:a16="http://schemas.microsoft.com/office/drawing/2014/main" id="{D41E73C1-E9F5-4E61-9499-B4970CE44D56}"/>
              </a:ext>
            </a:extLst>
          </p:cNvPr>
          <p:cNvCxnSpPr>
            <a:cxnSpLocks/>
          </p:cNvCxnSpPr>
          <p:nvPr/>
        </p:nvCxnSpPr>
        <p:spPr>
          <a:xfrm>
            <a:off x="7958122" y="5762223"/>
            <a:ext cx="1285875" cy="0"/>
          </a:xfrm>
          <a:prstGeom prst="line">
            <a:avLst/>
          </a:prstGeom>
          <a:ln w="63500">
            <a:solidFill>
              <a:srgbClr val="172B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049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3"/>
          <p:cNvSpPr/>
          <p:nvPr/>
        </p:nvSpPr>
        <p:spPr>
          <a:xfrm>
            <a:off x="6835352" y="1405380"/>
            <a:ext cx="3770495" cy="3770494"/>
          </a:xfrm>
          <a:prstGeom prst="diamond">
            <a:avLst/>
          </a:prstGeom>
          <a:solidFill>
            <a:srgbClr val="005996"/>
          </a:soli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32" name="Diamond 31"/>
          <p:cNvSpPr/>
          <p:nvPr/>
        </p:nvSpPr>
        <p:spPr>
          <a:xfrm>
            <a:off x="9720041" y="2174382"/>
            <a:ext cx="2232491" cy="2232490"/>
          </a:xfrm>
          <a:prstGeom prst="diamond">
            <a:avLst/>
          </a:prstGeom>
          <a:solidFill>
            <a:srgbClr val="D9D9D9"/>
          </a:soli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38" name="Diamond 37"/>
          <p:cNvSpPr/>
          <p:nvPr/>
        </p:nvSpPr>
        <p:spPr>
          <a:xfrm>
            <a:off x="5521900" y="2174382"/>
            <a:ext cx="2232491" cy="2232490"/>
          </a:xfrm>
          <a:prstGeom prst="diamond">
            <a:avLst/>
          </a:prstGeom>
          <a:solidFill>
            <a:srgbClr val="172B46"/>
          </a:soli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40" name="Shape 2550"/>
          <p:cNvSpPr/>
          <p:nvPr/>
        </p:nvSpPr>
        <p:spPr>
          <a:xfrm>
            <a:off x="10520828" y="3009900"/>
            <a:ext cx="630916" cy="630916"/>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tx2"/>
              </a:solidFill>
              <a:latin typeface="Roboto" panose="02000000000000000000" pitchFamily="2" charset="0"/>
              <a:ea typeface="Roboto" panose="02000000000000000000" pitchFamily="2" charset="0"/>
            </a:endParaRPr>
          </a:p>
        </p:txBody>
      </p:sp>
      <p:sp>
        <p:nvSpPr>
          <p:cNvPr id="42" name="Shape 2605"/>
          <p:cNvSpPr/>
          <p:nvPr/>
        </p:nvSpPr>
        <p:spPr>
          <a:xfrm>
            <a:off x="6204135" y="3009900"/>
            <a:ext cx="631217" cy="631199"/>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tx2"/>
              </a:solidFill>
              <a:latin typeface="Roboto" panose="02000000000000000000" pitchFamily="2" charset="0"/>
              <a:ea typeface="Roboto" panose="02000000000000000000" pitchFamily="2" charset="0"/>
            </a:endParaRPr>
          </a:p>
        </p:txBody>
      </p:sp>
      <p:sp>
        <p:nvSpPr>
          <p:cNvPr id="41" name="Shape 2567"/>
          <p:cNvSpPr/>
          <p:nvPr/>
        </p:nvSpPr>
        <p:spPr>
          <a:xfrm>
            <a:off x="8427870" y="2389799"/>
            <a:ext cx="639973" cy="640203"/>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tx2"/>
              </a:solidFill>
              <a:latin typeface="Roboto" panose="02000000000000000000" pitchFamily="2" charset="0"/>
              <a:ea typeface="Roboto" panose="02000000000000000000" pitchFamily="2" charset="0"/>
            </a:endParaRPr>
          </a:p>
        </p:txBody>
      </p:sp>
      <p:sp>
        <p:nvSpPr>
          <p:cNvPr id="43" name="TextBox 42"/>
          <p:cNvSpPr txBox="1"/>
          <p:nvPr/>
        </p:nvSpPr>
        <p:spPr>
          <a:xfrm>
            <a:off x="8032490" y="3254774"/>
            <a:ext cx="1406154" cy="338554"/>
          </a:xfrm>
          <a:prstGeom prst="rect">
            <a:avLst/>
          </a:prstGeom>
          <a:noFill/>
        </p:spPr>
        <p:txBody>
          <a:bodyPr wrap="none" rtlCol="0">
            <a:spAutoFit/>
          </a:bodyPr>
          <a:lstStyle/>
          <a:p>
            <a:pPr algn="ctr"/>
            <a:r>
              <a:rPr lang="en-US" sz="1600" b="1" spc="300" dirty="0">
                <a:solidFill>
                  <a:schemeClr val="bg1"/>
                </a:solidFill>
                <a:latin typeface="Roboto Black" panose="02000000000000000000" pitchFamily="2" charset="0"/>
                <a:ea typeface="Roboto Black" panose="02000000000000000000" pitchFamily="2" charset="0"/>
                <a:cs typeface="Montserrat Semi" charset="0"/>
              </a:rPr>
              <a:t>KEY ITEM</a:t>
            </a:r>
          </a:p>
        </p:txBody>
      </p:sp>
      <p:sp>
        <p:nvSpPr>
          <p:cNvPr id="44" name="TextBox 43"/>
          <p:cNvSpPr txBox="1"/>
          <p:nvPr/>
        </p:nvSpPr>
        <p:spPr>
          <a:xfrm>
            <a:off x="7864742" y="3590357"/>
            <a:ext cx="1725352" cy="888898"/>
          </a:xfrm>
          <a:prstGeom prst="rect">
            <a:avLst/>
          </a:prstGeom>
          <a:noFill/>
        </p:spPr>
        <p:txBody>
          <a:bodyPr wrap="square" rtlCol="0">
            <a:spAutoFit/>
          </a:bodyPr>
          <a:lstStyle/>
          <a:p>
            <a:pPr algn="ctr">
              <a:lnSpc>
                <a:spcPct val="150000"/>
              </a:lnSpc>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Entrepreneurial activities differ substantially</a:t>
            </a:r>
          </a:p>
        </p:txBody>
      </p:sp>
      <p:sp>
        <p:nvSpPr>
          <p:cNvPr id="24" name="Title 1">
            <a:extLst>
              <a:ext uri="{FF2B5EF4-FFF2-40B4-BE49-F238E27FC236}">
                <a16:creationId xmlns:a16="http://schemas.microsoft.com/office/drawing/2014/main" id="{F3D0F4B1-3F6E-4CD8-B1DD-8DE3404BD4E7}"/>
              </a:ext>
            </a:extLst>
          </p:cNvPr>
          <p:cNvSpPr txBox="1">
            <a:spLocks/>
          </p:cNvSpPr>
          <p:nvPr/>
        </p:nvSpPr>
        <p:spPr>
          <a:xfrm>
            <a:off x="460469" y="883448"/>
            <a:ext cx="5087108" cy="2797965"/>
          </a:xfrm>
          <a:prstGeom prst="rect">
            <a:avLst/>
          </a:prstGeom>
        </p:spPr>
        <p:txBody>
          <a:bodyPr/>
          <a:lstStyle>
            <a:lvl1pPr algn="l" defTabSz="914400" rtl="0" eaLnBrk="1" latinLnBrk="0" hangingPunct="1">
              <a:lnSpc>
                <a:spcPct val="90000"/>
              </a:lnSpc>
              <a:spcBef>
                <a:spcPct val="0"/>
              </a:spcBef>
              <a:buNone/>
              <a:defRPr sz="6000" b="1" kern="1200">
                <a:solidFill>
                  <a:schemeClr val="tx1"/>
                </a:solidFill>
                <a:latin typeface="Roboto" panose="02000000000000000000" pitchFamily="2" charset="0"/>
                <a:ea typeface="Roboto" panose="02000000000000000000" pitchFamily="2" charset="0"/>
                <a:cs typeface="+mj-cs"/>
              </a:defRPr>
            </a:lvl1pPr>
          </a:lstStyle>
          <a:p>
            <a:r>
              <a:rPr lang="en-GB" b="0" dirty="0">
                <a:solidFill>
                  <a:srgbClr val="172B46"/>
                </a:solidFill>
                <a:latin typeface="Roboto Black" panose="02000000000000000000" pitchFamily="2" charset="0"/>
                <a:ea typeface="Roboto Black" panose="02000000000000000000" pitchFamily="2" charset="0"/>
              </a:rPr>
              <a:t>Showing a key item with an image.</a:t>
            </a:r>
          </a:p>
        </p:txBody>
      </p:sp>
      <p:sp>
        <p:nvSpPr>
          <p:cNvPr id="26" name="Text Placeholder 6">
            <a:extLst>
              <a:ext uri="{FF2B5EF4-FFF2-40B4-BE49-F238E27FC236}">
                <a16:creationId xmlns:a16="http://schemas.microsoft.com/office/drawing/2014/main" id="{73A1B98F-0BF5-4074-9897-A63231DBA455}"/>
              </a:ext>
            </a:extLst>
          </p:cNvPr>
          <p:cNvSpPr txBox="1">
            <a:spLocks/>
          </p:cNvSpPr>
          <p:nvPr/>
        </p:nvSpPr>
        <p:spPr>
          <a:xfrm>
            <a:off x="460469" y="3692724"/>
            <a:ext cx="5053875" cy="1684337"/>
          </a:xfrm>
          <a:prstGeom prst="rect">
            <a:avLst/>
          </a:prstGeom>
        </p:spPr>
        <p:txBody>
          <a:bodyPr/>
          <a:lstStyle>
            <a:lvl1pPr marL="228600" indent="-228600" algn="l" defTabSz="914400" rtl="0" eaLnBrk="1" latinLnBrk="0" hangingPunct="1">
              <a:lnSpc>
                <a:spcPct val="90000"/>
              </a:lnSpc>
              <a:spcBef>
                <a:spcPts val="1000"/>
              </a:spcBef>
              <a:buClr>
                <a:srgbClr val="172B46"/>
              </a:buClr>
              <a:buSzPct val="120000"/>
              <a:buFont typeface="Arial" panose="020B0604020202020204" pitchFamily="34" charset="0"/>
              <a:buChar char="•"/>
              <a:defRPr sz="3600" b="1"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b="0" dirty="0">
                <a:solidFill>
                  <a:srgbClr val="172B46"/>
                </a:solidFill>
                <a:latin typeface="Roboto Light" panose="02000000000000000000" pitchFamily="2" charset="0"/>
                <a:ea typeface="Roboto Light" panose="02000000000000000000" pitchFamily="2" charset="0"/>
              </a:rPr>
              <a:t>You may also add a short description if required. Note that in most instances, a title should be enough.</a:t>
            </a:r>
          </a:p>
          <a:p>
            <a:pPr>
              <a:lnSpc>
                <a:spcPct val="120000"/>
              </a:lnSpc>
            </a:pPr>
            <a:endParaRPr lang="en-GB" sz="2000" b="0" dirty="0">
              <a:solidFill>
                <a:srgbClr val="172B46"/>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482041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844D2E6-E458-4077-AF64-B8092E2839F3}"/>
              </a:ext>
            </a:extLst>
          </p:cNvPr>
          <p:cNvGrpSpPr/>
          <p:nvPr/>
        </p:nvGrpSpPr>
        <p:grpSpPr>
          <a:xfrm>
            <a:off x="815916" y="2595275"/>
            <a:ext cx="10564701" cy="2263931"/>
            <a:chOff x="815916" y="2865112"/>
            <a:chExt cx="10564701" cy="2263931"/>
          </a:xfrm>
        </p:grpSpPr>
        <p:sp>
          <p:nvSpPr>
            <p:cNvPr id="236" name="Isosceles Triangle 26"/>
            <p:cNvSpPr/>
            <p:nvPr/>
          </p:nvSpPr>
          <p:spPr bwMode="auto">
            <a:xfrm>
              <a:off x="815916" y="3604603"/>
              <a:ext cx="3485036" cy="1524439"/>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B7F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dirty="0">
                <a:solidFill>
                  <a:schemeClr val="bg1">
                    <a:lumMod val="65000"/>
                  </a:schemeClr>
                </a:solidFill>
              </a:endParaRPr>
            </a:p>
          </p:txBody>
        </p:sp>
        <p:sp>
          <p:nvSpPr>
            <p:cNvPr id="237" name="Isosceles Triangle 26"/>
            <p:cNvSpPr/>
            <p:nvPr/>
          </p:nvSpPr>
          <p:spPr bwMode="auto">
            <a:xfrm>
              <a:off x="2398590" y="2865112"/>
              <a:ext cx="3485036" cy="226393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005996">
                <a:alpha val="8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sz="1000" dirty="0">
                <a:solidFill>
                  <a:schemeClr val="bg1">
                    <a:lumMod val="65000"/>
                  </a:schemeClr>
                </a:solidFill>
              </a:endParaRPr>
            </a:p>
          </p:txBody>
        </p:sp>
        <p:sp>
          <p:nvSpPr>
            <p:cNvPr id="238" name="Isosceles Triangle 26"/>
            <p:cNvSpPr/>
            <p:nvPr/>
          </p:nvSpPr>
          <p:spPr bwMode="auto">
            <a:xfrm>
              <a:off x="3903629" y="3109161"/>
              <a:ext cx="3485036" cy="201988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9D9D9">
                <a:alpha val="8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1000" dirty="0">
                <a:solidFill>
                  <a:schemeClr val="bg1">
                    <a:lumMod val="65000"/>
                  </a:schemeClr>
                </a:solidFill>
              </a:endParaRPr>
            </a:p>
          </p:txBody>
        </p:sp>
        <p:sp>
          <p:nvSpPr>
            <p:cNvPr id="239" name="Isosceles Triangle 26"/>
            <p:cNvSpPr/>
            <p:nvPr/>
          </p:nvSpPr>
          <p:spPr bwMode="auto">
            <a:xfrm>
              <a:off x="4888906" y="3604604"/>
              <a:ext cx="3485036" cy="1524439"/>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0070C0">
                <a:alpha val="80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sz="1000" dirty="0">
                <a:solidFill>
                  <a:schemeClr val="bg1">
                    <a:lumMod val="65000"/>
                  </a:schemeClr>
                </a:solidFill>
              </a:endParaRPr>
            </a:p>
          </p:txBody>
        </p:sp>
        <p:sp>
          <p:nvSpPr>
            <p:cNvPr id="427" name="Isosceles Triangle 26"/>
            <p:cNvSpPr/>
            <p:nvPr/>
          </p:nvSpPr>
          <p:spPr bwMode="auto">
            <a:xfrm>
              <a:off x="6354038" y="3303088"/>
              <a:ext cx="3485036" cy="1812725"/>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tx2">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000" dirty="0">
                <a:solidFill>
                  <a:schemeClr val="bg1">
                    <a:lumMod val="65000"/>
                  </a:schemeClr>
                </a:solidFill>
              </a:endParaRPr>
            </a:p>
          </p:txBody>
        </p:sp>
        <p:sp>
          <p:nvSpPr>
            <p:cNvPr id="428" name="Isosceles Triangle 26"/>
            <p:cNvSpPr/>
            <p:nvPr/>
          </p:nvSpPr>
          <p:spPr bwMode="auto">
            <a:xfrm>
              <a:off x="7895581" y="3459628"/>
              <a:ext cx="3485036" cy="166210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B7FB1">
                <a:alpha val="8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1000" dirty="0">
                <a:solidFill>
                  <a:schemeClr val="bg1">
                    <a:lumMod val="65000"/>
                  </a:schemeClr>
                </a:solidFill>
              </a:endParaRPr>
            </a:p>
          </p:txBody>
        </p:sp>
      </p:grpSp>
      <p:cxnSp>
        <p:nvCxnSpPr>
          <p:cNvPr id="288" name="Straight Connector 287"/>
          <p:cNvCxnSpPr>
            <a:cxnSpLocks/>
          </p:cNvCxnSpPr>
          <p:nvPr/>
        </p:nvCxnSpPr>
        <p:spPr>
          <a:xfrm>
            <a:off x="729229" y="5134202"/>
            <a:ext cx="10564701"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02950" y="2857670"/>
            <a:ext cx="665568" cy="307777"/>
          </a:xfrm>
          <a:prstGeom prst="rect">
            <a:avLst/>
          </a:prstGeom>
          <a:noFill/>
        </p:spPr>
        <p:txBody>
          <a:bodyPr wrap="none" rtlCol="0">
            <a:spAutoFit/>
          </a:bodyPr>
          <a:lstStyle/>
          <a:p>
            <a:pPr algn="ctr"/>
            <a:r>
              <a:rPr lang="en-US" sz="1400" b="1" spc="300" dirty="0">
                <a:solidFill>
                  <a:schemeClr val="tx2"/>
                </a:solidFill>
                <a:latin typeface="Roboto Black" panose="02000000000000000000" pitchFamily="2" charset="0"/>
                <a:ea typeface="Roboto Black" panose="02000000000000000000" pitchFamily="2" charset="0"/>
                <a:cs typeface="Montserrat Semi" charset="0"/>
              </a:rPr>
              <a:t>50M</a:t>
            </a:r>
          </a:p>
        </p:txBody>
      </p:sp>
      <p:sp>
        <p:nvSpPr>
          <p:cNvPr id="29" name="TextBox 28"/>
          <p:cNvSpPr txBox="1"/>
          <p:nvPr/>
        </p:nvSpPr>
        <p:spPr>
          <a:xfrm>
            <a:off x="3875260" y="1977792"/>
            <a:ext cx="665568" cy="307777"/>
          </a:xfrm>
          <a:prstGeom prst="rect">
            <a:avLst/>
          </a:prstGeom>
          <a:noFill/>
        </p:spPr>
        <p:txBody>
          <a:bodyPr wrap="none" rtlCol="0">
            <a:spAutoFit/>
          </a:bodyPr>
          <a:lstStyle/>
          <a:p>
            <a:pPr algn="ctr"/>
            <a:r>
              <a:rPr lang="en-US" sz="1400" b="1" spc="300" dirty="0">
                <a:solidFill>
                  <a:schemeClr val="tx2"/>
                </a:solidFill>
                <a:latin typeface="Roboto Black" panose="02000000000000000000" pitchFamily="2" charset="0"/>
                <a:ea typeface="Roboto Black" panose="02000000000000000000" pitchFamily="2" charset="0"/>
                <a:cs typeface="Montserrat Semi" charset="0"/>
              </a:rPr>
              <a:t>75M</a:t>
            </a:r>
          </a:p>
        </p:txBody>
      </p:sp>
      <p:sp>
        <p:nvSpPr>
          <p:cNvPr id="30" name="TextBox 29"/>
          <p:cNvSpPr txBox="1"/>
          <p:nvPr/>
        </p:nvSpPr>
        <p:spPr>
          <a:xfrm>
            <a:off x="5346012" y="2396155"/>
            <a:ext cx="665568" cy="307777"/>
          </a:xfrm>
          <a:prstGeom prst="rect">
            <a:avLst/>
          </a:prstGeom>
          <a:noFill/>
        </p:spPr>
        <p:txBody>
          <a:bodyPr wrap="none" rtlCol="0">
            <a:spAutoFit/>
          </a:bodyPr>
          <a:lstStyle/>
          <a:p>
            <a:pPr algn="ctr"/>
            <a:r>
              <a:rPr lang="en-US" sz="1400" b="1" spc="300" dirty="0">
                <a:solidFill>
                  <a:schemeClr val="tx2"/>
                </a:solidFill>
                <a:latin typeface="Roboto Black" panose="02000000000000000000" pitchFamily="2" charset="0"/>
                <a:ea typeface="Roboto Black" panose="02000000000000000000" pitchFamily="2" charset="0"/>
                <a:cs typeface="Montserrat Semi" charset="0"/>
              </a:rPr>
              <a:t>65M</a:t>
            </a:r>
          </a:p>
        </p:txBody>
      </p:sp>
      <p:sp>
        <p:nvSpPr>
          <p:cNvPr id="31" name="TextBox 30"/>
          <p:cNvSpPr txBox="1"/>
          <p:nvPr/>
        </p:nvSpPr>
        <p:spPr>
          <a:xfrm>
            <a:off x="6350083" y="2903380"/>
            <a:ext cx="665568" cy="307777"/>
          </a:xfrm>
          <a:prstGeom prst="rect">
            <a:avLst/>
          </a:prstGeom>
          <a:noFill/>
        </p:spPr>
        <p:txBody>
          <a:bodyPr wrap="none" rtlCol="0">
            <a:spAutoFit/>
          </a:bodyPr>
          <a:lstStyle/>
          <a:p>
            <a:pPr algn="ctr"/>
            <a:r>
              <a:rPr lang="en-US" sz="1400" b="1" spc="300" dirty="0">
                <a:solidFill>
                  <a:schemeClr val="tx2"/>
                </a:solidFill>
                <a:latin typeface="Roboto Black" panose="02000000000000000000" pitchFamily="2" charset="0"/>
                <a:ea typeface="Roboto Black" panose="02000000000000000000" pitchFamily="2" charset="0"/>
                <a:cs typeface="Montserrat Semi" charset="0"/>
              </a:rPr>
              <a:t>45M</a:t>
            </a:r>
          </a:p>
        </p:txBody>
      </p:sp>
      <p:sp>
        <p:nvSpPr>
          <p:cNvPr id="32" name="TextBox 31"/>
          <p:cNvSpPr txBox="1"/>
          <p:nvPr/>
        </p:nvSpPr>
        <p:spPr>
          <a:xfrm>
            <a:off x="7802589" y="2612490"/>
            <a:ext cx="665568" cy="307777"/>
          </a:xfrm>
          <a:prstGeom prst="rect">
            <a:avLst/>
          </a:prstGeom>
          <a:noFill/>
        </p:spPr>
        <p:txBody>
          <a:bodyPr wrap="none" rtlCol="0">
            <a:spAutoFit/>
          </a:bodyPr>
          <a:lstStyle/>
          <a:p>
            <a:pPr algn="ctr"/>
            <a:r>
              <a:rPr lang="en-US" sz="1400" b="1" spc="300" dirty="0">
                <a:solidFill>
                  <a:schemeClr val="tx2"/>
                </a:solidFill>
                <a:latin typeface="Roboto Black" panose="02000000000000000000" pitchFamily="2" charset="0"/>
                <a:ea typeface="Roboto Black" panose="02000000000000000000" pitchFamily="2" charset="0"/>
                <a:cs typeface="Montserrat Semi" charset="0"/>
              </a:rPr>
              <a:t>54M</a:t>
            </a:r>
          </a:p>
        </p:txBody>
      </p:sp>
      <p:sp>
        <p:nvSpPr>
          <p:cNvPr id="33" name="TextBox 32"/>
          <p:cNvSpPr txBox="1"/>
          <p:nvPr/>
        </p:nvSpPr>
        <p:spPr>
          <a:xfrm>
            <a:off x="9390757" y="2710420"/>
            <a:ext cx="665568" cy="307777"/>
          </a:xfrm>
          <a:prstGeom prst="rect">
            <a:avLst/>
          </a:prstGeom>
          <a:noFill/>
        </p:spPr>
        <p:txBody>
          <a:bodyPr wrap="none" rtlCol="0">
            <a:spAutoFit/>
          </a:bodyPr>
          <a:lstStyle/>
          <a:p>
            <a:pPr algn="ctr"/>
            <a:r>
              <a:rPr lang="en-US" sz="1400" b="1" spc="300" dirty="0">
                <a:solidFill>
                  <a:schemeClr val="tx2"/>
                </a:solidFill>
                <a:latin typeface="Roboto Black" panose="02000000000000000000" pitchFamily="2" charset="0"/>
                <a:ea typeface="Roboto Black" panose="02000000000000000000" pitchFamily="2" charset="0"/>
                <a:cs typeface="Montserrat Semi" charset="0"/>
              </a:rPr>
              <a:t>33M</a:t>
            </a:r>
          </a:p>
        </p:txBody>
      </p:sp>
      <p:sp>
        <p:nvSpPr>
          <p:cNvPr id="35" name="TextBox 34"/>
          <p:cNvSpPr txBox="1"/>
          <p:nvPr/>
        </p:nvSpPr>
        <p:spPr>
          <a:xfrm>
            <a:off x="815916" y="5168912"/>
            <a:ext cx="10564701" cy="802784"/>
          </a:xfrm>
          <a:prstGeom prst="rect">
            <a:avLst/>
          </a:prstGeom>
          <a:noFill/>
        </p:spPr>
        <p:txBody>
          <a:bodyPr wrap="square" rtlCol="0">
            <a:spAutoFit/>
          </a:bodyPr>
          <a:lstStyle/>
          <a:p>
            <a:pPr algn="ctr">
              <a:lnSpc>
                <a:spcPct val="120000"/>
              </a:lnSpc>
            </a:pPr>
            <a:r>
              <a:rPr lang="en-US" sz="2000" dirty="0">
                <a:solidFill>
                  <a:srgbClr val="172B46"/>
                </a:solidFill>
                <a:latin typeface="Roboto Light" panose="02000000000000000000" pitchFamily="2" charset="0"/>
                <a:ea typeface="Roboto Light" panose="02000000000000000000" pitchFamily="2" charset="0"/>
                <a:cs typeface="Open Sans Light" panose="020B0306030504020204" pitchFamily="34" charset="0"/>
              </a:rPr>
              <a:t>A company is an association or collection of individuals, whether natural persons, legal persons, or a mixture of both. Company members share a common purpose</a:t>
            </a:r>
          </a:p>
        </p:txBody>
      </p:sp>
      <p:sp>
        <p:nvSpPr>
          <p:cNvPr id="22" name="Title 1">
            <a:extLst>
              <a:ext uri="{FF2B5EF4-FFF2-40B4-BE49-F238E27FC236}">
                <a16:creationId xmlns:a16="http://schemas.microsoft.com/office/drawing/2014/main" id="{6EFDDA79-5997-4F85-97C4-A2F226338846}"/>
              </a:ext>
            </a:extLst>
          </p:cNvPr>
          <p:cNvSpPr txBox="1">
            <a:spLocks/>
          </p:cNvSpPr>
          <p:nvPr/>
        </p:nvSpPr>
        <p:spPr>
          <a:xfrm>
            <a:off x="542131" y="601577"/>
            <a:ext cx="10938896" cy="1131743"/>
          </a:xfrm>
          <a:prstGeom prst="rect">
            <a:avLst/>
          </a:prstGeom>
        </p:spPr>
        <p:txBody>
          <a:bodyPr/>
          <a:lstStyle>
            <a:lvl1pPr algn="l" defTabSz="914400" rtl="0" eaLnBrk="1" latinLnBrk="0" hangingPunct="1">
              <a:lnSpc>
                <a:spcPct val="90000"/>
              </a:lnSpc>
              <a:spcBef>
                <a:spcPct val="0"/>
              </a:spcBef>
              <a:buNone/>
              <a:defRPr sz="6000" b="1" kern="1200">
                <a:solidFill>
                  <a:schemeClr val="tx1"/>
                </a:solidFill>
                <a:latin typeface="Roboto" panose="02000000000000000000" pitchFamily="2" charset="0"/>
                <a:ea typeface="Roboto" panose="02000000000000000000" pitchFamily="2" charset="0"/>
                <a:cs typeface="+mj-cs"/>
              </a:defRPr>
            </a:lvl1pPr>
          </a:lstStyle>
          <a:p>
            <a:pPr algn="ctr"/>
            <a:r>
              <a:rPr lang="en-GB" sz="4400" b="0" dirty="0">
                <a:solidFill>
                  <a:srgbClr val="172B46"/>
                </a:solidFill>
                <a:latin typeface="Roboto Black" panose="02000000000000000000" pitchFamily="2" charset="0"/>
                <a:ea typeface="Roboto Black" panose="02000000000000000000" pitchFamily="2" charset="0"/>
              </a:rPr>
              <a:t>Showing a six month graph</a:t>
            </a:r>
          </a:p>
        </p:txBody>
      </p:sp>
      <p:cxnSp>
        <p:nvCxnSpPr>
          <p:cNvPr id="23" name="Straight Connector 22">
            <a:extLst>
              <a:ext uri="{FF2B5EF4-FFF2-40B4-BE49-F238E27FC236}">
                <a16:creationId xmlns:a16="http://schemas.microsoft.com/office/drawing/2014/main" id="{94EAE9E9-387E-4F5A-9064-6D54E9B74D3D}"/>
              </a:ext>
            </a:extLst>
          </p:cNvPr>
          <p:cNvCxnSpPr>
            <a:cxnSpLocks/>
          </p:cNvCxnSpPr>
          <p:nvPr/>
        </p:nvCxnSpPr>
        <p:spPr>
          <a:xfrm>
            <a:off x="5396992" y="1499385"/>
            <a:ext cx="1285875" cy="0"/>
          </a:xfrm>
          <a:prstGeom prst="line">
            <a:avLst/>
          </a:prstGeom>
          <a:ln w="63500">
            <a:solidFill>
              <a:srgbClr val="172B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339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8" name="Straight Connector 287"/>
          <p:cNvCxnSpPr>
            <a:cxnSpLocks/>
          </p:cNvCxnSpPr>
          <p:nvPr/>
        </p:nvCxnSpPr>
        <p:spPr>
          <a:xfrm>
            <a:off x="729229" y="5134202"/>
            <a:ext cx="10564701"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385234" y="10598162"/>
            <a:ext cx="10564701" cy="1172116"/>
          </a:xfrm>
          <a:prstGeom prst="rect">
            <a:avLst/>
          </a:prstGeom>
          <a:noFill/>
        </p:spPr>
        <p:txBody>
          <a:bodyPr wrap="square" rtlCol="0">
            <a:spAutoFit/>
          </a:bodyPr>
          <a:lstStyle/>
          <a:p>
            <a:pPr algn="ctr">
              <a:lnSpc>
                <a:spcPct val="120000"/>
              </a:lnSpc>
            </a:pPr>
            <a:r>
              <a:rPr lang="en-US" sz="2000" dirty="0">
                <a:solidFill>
                  <a:srgbClr val="172B46"/>
                </a:solidFill>
                <a:latin typeface="Roboto Light" panose="02000000000000000000" pitchFamily="2" charset="0"/>
                <a:ea typeface="Roboto Light" panose="02000000000000000000" pitchFamily="2" charset="0"/>
                <a:cs typeface="Open Sans Light" panose="020B0306030504020204" pitchFamily="34" charset="0"/>
              </a:rPr>
              <a:t>A company is an association or collection of individuals, whether natural persons, legal persons, or a mixture of both. Company members share a common purpose and unite in order to focus their various talents and organize their collectively available .</a:t>
            </a:r>
          </a:p>
        </p:txBody>
      </p:sp>
      <p:sp>
        <p:nvSpPr>
          <p:cNvPr id="22" name="Title 1">
            <a:extLst>
              <a:ext uri="{FF2B5EF4-FFF2-40B4-BE49-F238E27FC236}">
                <a16:creationId xmlns:a16="http://schemas.microsoft.com/office/drawing/2014/main" id="{6EFDDA79-5997-4F85-97C4-A2F226338846}"/>
              </a:ext>
            </a:extLst>
          </p:cNvPr>
          <p:cNvSpPr txBox="1">
            <a:spLocks/>
          </p:cNvSpPr>
          <p:nvPr/>
        </p:nvSpPr>
        <p:spPr>
          <a:xfrm>
            <a:off x="-1331655" y="659199"/>
            <a:ext cx="10938896" cy="1131743"/>
          </a:xfrm>
          <a:prstGeom prst="rect">
            <a:avLst/>
          </a:prstGeom>
        </p:spPr>
        <p:txBody>
          <a:bodyPr/>
          <a:lstStyle>
            <a:lvl1pPr algn="l" defTabSz="914400" rtl="0" eaLnBrk="1" latinLnBrk="0" hangingPunct="1">
              <a:lnSpc>
                <a:spcPct val="90000"/>
              </a:lnSpc>
              <a:spcBef>
                <a:spcPct val="0"/>
              </a:spcBef>
              <a:buNone/>
              <a:defRPr sz="6000" b="1" kern="1200">
                <a:solidFill>
                  <a:schemeClr val="tx1"/>
                </a:solidFill>
                <a:latin typeface="Roboto" panose="02000000000000000000" pitchFamily="2" charset="0"/>
                <a:ea typeface="Roboto" panose="02000000000000000000" pitchFamily="2" charset="0"/>
                <a:cs typeface="+mj-cs"/>
              </a:defRPr>
            </a:lvl1pPr>
          </a:lstStyle>
          <a:p>
            <a:pPr algn="ctr"/>
            <a:r>
              <a:rPr lang="en-GB" sz="4400" b="0" dirty="0">
                <a:solidFill>
                  <a:srgbClr val="172B46"/>
                </a:solidFill>
                <a:latin typeface="Roboto Black" panose="02000000000000000000" pitchFamily="2" charset="0"/>
                <a:ea typeface="Roboto Black" panose="02000000000000000000" pitchFamily="2" charset="0"/>
              </a:rPr>
              <a:t>Monthly chart comparison</a:t>
            </a:r>
          </a:p>
        </p:txBody>
      </p:sp>
      <p:cxnSp>
        <p:nvCxnSpPr>
          <p:cNvPr id="23" name="Straight Connector 22">
            <a:extLst>
              <a:ext uri="{FF2B5EF4-FFF2-40B4-BE49-F238E27FC236}">
                <a16:creationId xmlns:a16="http://schemas.microsoft.com/office/drawing/2014/main" id="{94EAE9E9-387E-4F5A-9064-6D54E9B74D3D}"/>
              </a:ext>
            </a:extLst>
          </p:cNvPr>
          <p:cNvCxnSpPr>
            <a:cxnSpLocks/>
          </p:cNvCxnSpPr>
          <p:nvPr/>
        </p:nvCxnSpPr>
        <p:spPr>
          <a:xfrm>
            <a:off x="729229" y="1537485"/>
            <a:ext cx="1285875" cy="0"/>
          </a:xfrm>
          <a:prstGeom prst="line">
            <a:avLst/>
          </a:prstGeom>
          <a:ln w="63500">
            <a:solidFill>
              <a:srgbClr val="172B46"/>
            </a:solidFill>
          </a:ln>
        </p:spPr>
        <p:style>
          <a:lnRef idx="1">
            <a:schemeClr val="accent1"/>
          </a:lnRef>
          <a:fillRef idx="0">
            <a:schemeClr val="accent1"/>
          </a:fillRef>
          <a:effectRef idx="0">
            <a:schemeClr val="accent1"/>
          </a:effectRef>
          <a:fontRef idx="minor">
            <a:schemeClr val="tx1"/>
          </a:fontRef>
        </p:style>
      </p:cxnSp>
      <p:graphicFrame>
        <p:nvGraphicFramePr>
          <p:cNvPr id="20" name="Chart 19">
            <a:extLst>
              <a:ext uri="{FF2B5EF4-FFF2-40B4-BE49-F238E27FC236}">
                <a16:creationId xmlns:a16="http://schemas.microsoft.com/office/drawing/2014/main" id="{9A593F84-22D8-4718-B847-29E507D91FCA}"/>
              </a:ext>
            </a:extLst>
          </p:cNvPr>
          <p:cNvGraphicFramePr/>
          <p:nvPr>
            <p:extLst>
              <p:ext uri="{D42A27DB-BD31-4B8C-83A1-F6EECF244321}">
                <p14:modId xmlns:p14="http://schemas.microsoft.com/office/powerpoint/2010/main" val="1972739736"/>
              </p:ext>
            </p:extLst>
          </p:nvPr>
        </p:nvGraphicFramePr>
        <p:xfrm>
          <a:off x="4391925" y="2181756"/>
          <a:ext cx="3009264" cy="31559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a:extLst>
              <a:ext uri="{FF2B5EF4-FFF2-40B4-BE49-F238E27FC236}">
                <a16:creationId xmlns:a16="http://schemas.microsoft.com/office/drawing/2014/main" id="{D71D1941-F46D-43E2-A2D8-991043715117}"/>
              </a:ext>
            </a:extLst>
          </p:cNvPr>
          <p:cNvGraphicFramePr/>
          <p:nvPr>
            <p:extLst>
              <p:ext uri="{D42A27DB-BD31-4B8C-83A1-F6EECF244321}">
                <p14:modId xmlns:p14="http://schemas.microsoft.com/office/powerpoint/2010/main" val="2241726745"/>
              </p:ext>
            </p:extLst>
          </p:nvPr>
        </p:nvGraphicFramePr>
        <p:xfrm>
          <a:off x="8102609" y="2181756"/>
          <a:ext cx="3009264" cy="31559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79379235-F5C2-492B-A246-9EB8E697EA6E}"/>
              </a:ext>
            </a:extLst>
          </p:cNvPr>
          <p:cNvGraphicFramePr/>
          <p:nvPr>
            <p:extLst>
              <p:ext uri="{D42A27DB-BD31-4B8C-83A1-F6EECF244321}">
                <p14:modId xmlns:p14="http://schemas.microsoft.com/office/powerpoint/2010/main" val="870260099"/>
              </p:ext>
            </p:extLst>
          </p:nvPr>
        </p:nvGraphicFramePr>
        <p:xfrm>
          <a:off x="832478" y="2223190"/>
          <a:ext cx="3009264" cy="3155938"/>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6EB30378-C485-4C36-90A2-9325F51F0DD2}"/>
              </a:ext>
            </a:extLst>
          </p:cNvPr>
          <p:cNvSpPr txBox="1"/>
          <p:nvPr/>
        </p:nvSpPr>
        <p:spPr>
          <a:xfrm>
            <a:off x="3841742" y="5728508"/>
            <a:ext cx="860426" cy="370663"/>
          </a:xfrm>
          <a:prstGeom prst="roundRect">
            <a:avLst/>
          </a:prstGeom>
          <a:solidFill>
            <a:srgbClr val="D9D9D9"/>
          </a:solidFill>
        </p:spPr>
        <p:txBody>
          <a:bodyPr wrap="square" lIns="182843" tIns="91422" rIns="182843" bIns="91422" rtlCol="0">
            <a:spAutoFit/>
          </a:bodyPr>
          <a:lstStyle/>
          <a:p>
            <a:pPr algn="ctr"/>
            <a:r>
              <a:rPr lang="en-US" sz="900" dirty="0">
                <a:solidFill>
                  <a:srgbClr val="002D4C"/>
                </a:solidFill>
                <a:latin typeface="Roboto Light" panose="02000000000000000000" pitchFamily="2" charset="0"/>
                <a:ea typeface="Roboto Light" panose="02000000000000000000" pitchFamily="2" charset="0"/>
                <a:cs typeface="Roboto Light"/>
              </a:rPr>
              <a:t>Item 1</a:t>
            </a:r>
          </a:p>
        </p:txBody>
      </p:sp>
      <p:sp>
        <p:nvSpPr>
          <p:cNvPr id="26" name="TextBox 25">
            <a:extLst>
              <a:ext uri="{FF2B5EF4-FFF2-40B4-BE49-F238E27FC236}">
                <a16:creationId xmlns:a16="http://schemas.microsoft.com/office/drawing/2014/main" id="{36FA57E8-3B12-418D-9999-4330C44CEBE3}"/>
              </a:ext>
            </a:extLst>
          </p:cNvPr>
          <p:cNvSpPr txBox="1"/>
          <p:nvPr/>
        </p:nvSpPr>
        <p:spPr>
          <a:xfrm>
            <a:off x="4805822" y="5728508"/>
            <a:ext cx="986535" cy="370663"/>
          </a:xfrm>
          <a:prstGeom prst="roundRect">
            <a:avLst/>
          </a:prstGeom>
          <a:solidFill>
            <a:srgbClr val="005996"/>
          </a:solidFill>
        </p:spPr>
        <p:txBody>
          <a:bodyPr wrap="square" lIns="182843" tIns="91422" rIns="182843" bIns="91422" rtlCol="0">
            <a:spAutoFit/>
          </a:bodyPr>
          <a:lstStyle/>
          <a:p>
            <a:pPr algn="ctr"/>
            <a:r>
              <a:rPr lang="en-US" sz="900" dirty="0">
                <a:solidFill>
                  <a:schemeClr val="bg1"/>
                </a:solidFill>
                <a:latin typeface="Roboto Light" panose="02000000000000000000" pitchFamily="2" charset="0"/>
                <a:ea typeface="Roboto Light" panose="02000000000000000000" pitchFamily="2" charset="0"/>
                <a:cs typeface="Roboto Light"/>
              </a:rPr>
              <a:t>Item 2</a:t>
            </a:r>
          </a:p>
        </p:txBody>
      </p:sp>
      <p:sp>
        <p:nvSpPr>
          <p:cNvPr id="28" name="TextBox 27">
            <a:extLst>
              <a:ext uri="{FF2B5EF4-FFF2-40B4-BE49-F238E27FC236}">
                <a16:creationId xmlns:a16="http://schemas.microsoft.com/office/drawing/2014/main" id="{D5A3D6E6-B4F9-4F94-BBB6-38BB6FA58FC0}"/>
              </a:ext>
            </a:extLst>
          </p:cNvPr>
          <p:cNvSpPr txBox="1"/>
          <p:nvPr/>
        </p:nvSpPr>
        <p:spPr>
          <a:xfrm>
            <a:off x="5896011" y="5728508"/>
            <a:ext cx="986535" cy="370663"/>
          </a:xfrm>
          <a:prstGeom prst="roundRect">
            <a:avLst/>
          </a:prstGeom>
          <a:solidFill>
            <a:srgbClr val="002D4C"/>
          </a:solidFill>
        </p:spPr>
        <p:txBody>
          <a:bodyPr wrap="square" lIns="182843" tIns="91422" rIns="182843" bIns="91422" rtlCol="0">
            <a:spAutoFit/>
          </a:bodyPr>
          <a:lstStyle/>
          <a:p>
            <a:pPr algn="ctr"/>
            <a:r>
              <a:rPr lang="en-US" sz="900" dirty="0">
                <a:solidFill>
                  <a:schemeClr val="bg1"/>
                </a:solidFill>
                <a:latin typeface="Roboto Light" panose="02000000000000000000" pitchFamily="2" charset="0"/>
                <a:ea typeface="Roboto Light" panose="02000000000000000000" pitchFamily="2" charset="0"/>
                <a:cs typeface="Roboto Light"/>
              </a:rPr>
              <a:t>Item 3</a:t>
            </a:r>
          </a:p>
        </p:txBody>
      </p:sp>
      <p:sp>
        <p:nvSpPr>
          <p:cNvPr id="34" name="TextBox 33">
            <a:extLst>
              <a:ext uri="{FF2B5EF4-FFF2-40B4-BE49-F238E27FC236}">
                <a16:creationId xmlns:a16="http://schemas.microsoft.com/office/drawing/2014/main" id="{96AF08C0-BB7E-467A-9E07-6604015201F7}"/>
              </a:ext>
            </a:extLst>
          </p:cNvPr>
          <p:cNvSpPr txBox="1"/>
          <p:nvPr/>
        </p:nvSpPr>
        <p:spPr>
          <a:xfrm>
            <a:off x="6986199" y="5728508"/>
            <a:ext cx="986535" cy="370663"/>
          </a:xfrm>
          <a:prstGeom prst="roundRect">
            <a:avLst/>
          </a:prstGeom>
          <a:solidFill>
            <a:srgbClr val="5B7FB1"/>
          </a:solidFill>
        </p:spPr>
        <p:txBody>
          <a:bodyPr wrap="square" lIns="182843" tIns="91422" rIns="182843" bIns="91422" rtlCol="0">
            <a:spAutoFit/>
          </a:bodyPr>
          <a:lstStyle/>
          <a:p>
            <a:pPr algn="ctr"/>
            <a:r>
              <a:rPr lang="en-US" sz="900" dirty="0">
                <a:solidFill>
                  <a:schemeClr val="bg1"/>
                </a:solidFill>
                <a:latin typeface="Roboto Light" panose="02000000000000000000" pitchFamily="2" charset="0"/>
                <a:ea typeface="Roboto Light" panose="02000000000000000000" pitchFamily="2" charset="0"/>
                <a:cs typeface="Roboto Light"/>
              </a:rPr>
              <a:t>Item 4</a:t>
            </a:r>
          </a:p>
        </p:txBody>
      </p:sp>
    </p:spTree>
    <p:extLst>
      <p:ext uri="{BB962C8B-B14F-4D97-AF65-F5344CB8AC3E}">
        <p14:creationId xmlns:p14="http://schemas.microsoft.com/office/powerpoint/2010/main" val="2972127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80439667-7472-44B3-ACB6-15F69ADD50AC}"/>
              </a:ext>
            </a:extLst>
          </p:cNvPr>
          <p:cNvGraphicFramePr/>
          <p:nvPr>
            <p:extLst>
              <p:ext uri="{D42A27DB-BD31-4B8C-83A1-F6EECF244321}">
                <p14:modId xmlns:p14="http://schemas.microsoft.com/office/powerpoint/2010/main" val="2352529671"/>
              </p:ext>
            </p:extLst>
          </p:nvPr>
        </p:nvGraphicFramePr>
        <p:xfrm>
          <a:off x="6048375" y="1306192"/>
          <a:ext cx="6113992" cy="4759965"/>
        </p:xfrm>
        <a:graphic>
          <a:graphicData uri="http://schemas.openxmlformats.org/drawingml/2006/chart">
            <c:chart xmlns:c="http://schemas.openxmlformats.org/drawingml/2006/chart" xmlns:r="http://schemas.openxmlformats.org/officeDocument/2006/relationships" r:id="rId2"/>
          </a:graphicData>
        </a:graphic>
      </p:graphicFrame>
      <p:sp>
        <p:nvSpPr>
          <p:cNvPr id="17" name="Title 1">
            <a:extLst>
              <a:ext uri="{FF2B5EF4-FFF2-40B4-BE49-F238E27FC236}">
                <a16:creationId xmlns:a16="http://schemas.microsoft.com/office/drawing/2014/main" id="{8C95D147-1539-4DD2-892A-FBCB4A4EC0FC}"/>
              </a:ext>
            </a:extLst>
          </p:cNvPr>
          <p:cNvSpPr txBox="1">
            <a:spLocks/>
          </p:cNvSpPr>
          <p:nvPr/>
        </p:nvSpPr>
        <p:spPr>
          <a:xfrm>
            <a:off x="434792" y="842851"/>
            <a:ext cx="5087108" cy="3402363"/>
          </a:xfrm>
          <a:prstGeom prst="rect">
            <a:avLst/>
          </a:prstGeom>
        </p:spPr>
        <p:txBody>
          <a:bodyPr/>
          <a:lstStyle>
            <a:lvl1pPr algn="l" defTabSz="914400" rtl="0" eaLnBrk="1" latinLnBrk="0" hangingPunct="1">
              <a:lnSpc>
                <a:spcPct val="90000"/>
              </a:lnSpc>
              <a:spcBef>
                <a:spcPct val="0"/>
              </a:spcBef>
              <a:buNone/>
              <a:defRPr sz="6000" b="1" kern="1200">
                <a:solidFill>
                  <a:schemeClr val="tx1"/>
                </a:solidFill>
                <a:latin typeface="Roboto" panose="02000000000000000000" pitchFamily="2" charset="0"/>
                <a:ea typeface="Roboto" panose="02000000000000000000" pitchFamily="2" charset="0"/>
                <a:cs typeface="+mj-cs"/>
              </a:defRPr>
            </a:lvl1pPr>
          </a:lstStyle>
          <a:p>
            <a:r>
              <a:rPr lang="en-GB" b="0" dirty="0">
                <a:solidFill>
                  <a:srgbClr val="172B46"/>
                </a:solidFill>
                <a:latin typeface="Roboto Black" panose="02000000000000000000" pitchFamily="2" charset="0"/>
                <a:ea typeface="Roboto Black" panose="02000000000000000000" pitchFamily="2" charset="0"/>
              </a:rPr>
              <a:t>If you need a pie graph.</a:t>
            </a:r>
          </a:p>
        </p:txBody>
      </p:sp>
      <p:grpSp>
        <p:nvGrpSpPr>
          <p:cNvPr id="5" name="Group 4">
            <a:extLst>
              <a:ext uri="{FF2B5EF4-FFF2-40B4-BE49-F238E27FC236}">
                <a16:creationId xmlns:a16="http://schemas.microsoft.com/office/drawing/2014/main" id="{D895E301-4D54-4FC1-B95B-A8F3519BF3BB}"/>
              </a:ext>
            </a:extLst>
          </p:cNvPr>
          <p:cNvGrpSpPr/>
          <p:nvPr/>
        </p:nvGrpSpPr>
        <p:grpSpPr>
          <a:xfrm>
            <a:off x="603925" y="4872070"/>
            <a:ext cx="3652659" cy="1447981"/>
            <a:chOff x="603925" y="4872070"/>
            <a:chExt cx="3652659" cy="1447981"/>
          </a:xfrm>
        </p:grpSpPr>
        <p:sp>
          <p:nvSpPr>
            <p:cNvPr id="19" name="Text Placeholder 6">
              <a:extLst>
                <a:ext uri="{FF2B5EF4-FFF2-40B4-BE49-F238E27FC236}">
                  <a16:creationId xmlns:a16="http://schemas.microsoft.com/office/drawing/2014/main" id="{CCF065D4-C3D2-43B3-9ACF-387F7788793E}"/>
                </a:ext>
              </a:extLst>
            </p:cNvPr>
            <p:cNvSpPr txBox="1">
              <a:spLocks/>
            </p:cNvSpPr>
            <p:nvPr/>
          </p:nvSpPr>
          <p:spPr>
            <a:xfrm>
              <a:off x="1148076" y="4872070"/>
              <a:ext cx="3108508" cy="1447981"/>
            </a:xfrm>
            <a:prstGeom prst="rect">
              <a:avLst/>
            </a:prstGeom>
          </p:spPr>
          <p:txBody>
            <a:bodyPr/>
            <a:lstStyle>
              <a:lvl1pPr marL="228600" indent="-228600" algn="l" defTabSz="914400" rtl="0" eaLnBrk="1" latinLnBrk="0" hangingPunct="1">
                <a:lnSpc>
                  <a:spcPct val="90000"/>
                </a:lnSpc>
                <a:spcBef>
                  <a:spcPts val="1000"/>
                </a:spcBef>
                <a:buClr>
                  <a:srgbClr val="172B46"/>
                </a:buClr>
                <a:buSzPct val="120000"/>
                <a:buFont typeface="Arial" panose="020B0604020202020204" pitchFamily="34" charset="0"/>
                <a:buChar char="•"/>
                <a:defRPr sz="3600" b="1"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b="0" dirty="0">
                  <a:solidFill>
                    <a:srgbClr val="172B46"/>
                  </a:solidFill>
                  <a:latin typeface="Roboto Light" panose="02000000000000000000" pitchFamily="2" charset="0"/>
                  <a:ea typeface="Roboto Light" panose="02000000000000000000" pitchFamily="2" charset="0"/>
                </a:rPr>
                <a:t>Item name 1</a:t>
              </a:r>
            </a:p>
            <a:p>
              <a:pPr marL="0" indent="0">
                <a:lnSpc>
                  <a:spcPct val="120000"/>
                </a:lnSpc>
                <a:buNone/>
              </a:pPr>
              <a:r>
                <a:rPr lang="en-GB" sz="2000" b="0" dirty="0">
                  <a:solidFill>
                    <a:srgbClr val="172B46"/>
                  </a:solidFill>
                  <a:latin typeface="Roboto Light" panose="02000000000000000000" pitchFamily="2" charset="0"/>
                  <a:ea typeface="Roboto Light" panose="02000000000000000000" pitchFamily="2" charset="0"/>
                </a:rPr>
                <a:t>Item name 2</a:t>
              </a:r>
            </a:p>
            <a:p>
              <a:pPr marL="0" indent="0">
                <a:lnSpc>
                  <a:spcPct val="120000"/>
                </a:lnSpc>
                <a:buNone/>
              </a:pPr>
              <a:r>
                <a:rPr lang="en-GB" sz="2000" b="0" dirty="0">
                  <a:solidFill>
                    <a:srgbClr val="172B46"/>
                  </a:solidFill>
                  <a:latin typeface="Roboto Light" panose="02000000000000000000" pitchFamily="2" charset="0"/>
                  <a:ea typeface="Roboto Light" panose="02000000000000000000" pitchFamily="2" charset="0"/>
                </a:rPr>
                <a:t>Item name 3</a:t>
              </a:r>
            </a:p>
          </p:txBody>
        </p:sp>
        <p:sp>
          <p:nvSpPr>
            <p:cNvPr id="2" name="Rectangle 1">
              <a:extLst>
                <a:ext uri="{FF2B5EF4-FFF2-40B4-BE49-F238E27FC236}">
                  <a16:creationId xmlns:a16="http://schemas.microsoft.com/office/drawing/2014/main" id="{B9C697C2-E95E-4A1F-B22F-B93A071FF0AB}"/>
                </a:ext>
              </a:extLst>
            </p:cNvPr>
            <p:cNvSpPr/>
            <p:nvPr/>
          </p:nvSpPr>
          <p:spPr>
            <a:xfrm>
              <a:off x="603925" y="4900075"/>
              <a:ext cx="520058" cy="360815"/>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B64E335-BD08-45AF-AC20-7BC16FFD368F}"/>
                </a:ext>
              </a:extLst>
            </p:cNvPr>
            <p:cNvSpPr/>
            <p:nvPr/>
          </p:nvSpPr>
          <p:spPr>
            <a:xfrm>
              <a:off x="603925" y="5399938"/>
              <a:ext cx="520058" cy="360815"/>
            </a:xfrm>
            <a:prstGeom prst="rect">
              <a:avLst/>
            </a:prstGeom>
            <a:solidFill>
              <a:srgbClr val="005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C2331AE2-6BF8-466A-A8E5-49B774BCE70A}"/>
                </a:ext>
              </a:extLst>
            </p:cNvPr>
            <p:cNvSpPr/>
            <p:nvPr/>
          </p:nvSpPr>
          <p:spPr>
            <a:xfrm>
              <a:off x="603925" y="5867564"/>
              <a:ext cx="520058" cy="360815"/>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F2599BDC-256C-48FA-A782-52005A06A366}"/>
              </a:ext>
            </a:extLst>
          </p:cNvPr>
          <p:cNvGrpSpPr/>
          <p:nvPr/>
        </p:nvGrpSpPr>
        <p:grpSpPr>
          <a:xfrm>
            <a:off x="3319147" y="4867839"/>
            <a:ext cx="3666666" cy="1447987"/>
            <a:chOff x="3620127" y="4867839"/>
            <a:chExt cx="3666666" cy="1447987"/>
          </a:xfrm>
        </p:grpSpPr>
        <p:sp>
          <p:nvSpPr>
            <p:cNvPr id="30" name="Rectangle 29">
              <a:extLst>
                <a:ext uri="{FF2B5EF4-FFF2-40B4-BE49-F238E27FC236}">
                  <a16:creationId xmlns:a16="http://schemas.microsoft.com/office/drawing/2014/main" id="{B2A992ED-1C2B-432D-B214-2A0E81067B65}"/>
                </a:ext>
              </a:extLst>
            </p:cNvPr>
            <p:cNvSpPr/>
            <p:nvPr/>
          </p:nvSpPr>
          <p:spPr>
            <a:xfrm>
              <a:off x="3620127" y="4867839"/>
              <a:ext cx="520058" cy="360815"/>
            </a:xfrm>
            <a:prstGeom prst="rect">
              <a:avLst/>
            </a:prstGeom>
            <a:solidFill>
              <a:srgbClr val="A2B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FAB868AD-4838-4567-BE34-83EA20CA25E5}"/>
                </a:ext>
              </a:extLst>
            </p:cNvPr>
            <p:cNvSpPr/>
            <p:nvPr/>
          </p:nvSpPr>
          <p:spPr>
            <a:xfrm>
              <a:off x="3620127" y="5367702"/>
              <a:ext cx="520058" cy="360815"/>
            </a:xfrm>
            <a:prstGeom prst="rect">
              <a:avLst/>
            </a:prstGeom>
            <a:solidFill>
              <a:srgbClr val="5B7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95BCE104-C648-4FDA-BB27-A0214149D8CB}"/>
                </a:ext>
              </a:extLst>
            </p:cNvPr>
            <p:cNvSpPr/>
            <p:nvPr/>
          </p:nvSpPr>
          <p:spPr>
            <a:xfrm>
              <a:off x="3620127" y="5867564"/>
              <a:ext cx="520058" cy="360815"/>
            </a:xfrm>
            <a:prstGeom prst="rect">
              <a:avLst/>
            </a:prstGeom>
            <a:solidFill>
              <a:srgbClr val="172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 Placeholder 6">
              <a:extLst>
                <a:ext uri="{FF2B5EF4-FFF2-40B4-BE49-F238E27FC236}">
                  <a16:creationId xmlns:a16="http://schemas.microsoft.com/office/drawing/2014/main" id="{42DEF6F5-E985-448F-B8EE-F5F74845399D}"/>
                </a:ext>
              </a:extLst>
            </p:cNvPr>
            <p:cNvSpPr txBox="1">
              <a:spLocks/>
            </p:cNvSpPr>
            <p:nvPr/>
          </p:nvSpPr>
          <p:spPr>
            <a:xfrm>
              <a:off x="4178285" y="4867839"/>
              <a:ext cx="3108508" cy="1447987"/>
            </a:xfrm>
            <a:prstGeom prst="rect">
              <a:avLst/>
            </a:prstGeom>
          </p:spPr>
          <p:txBody>
            <a:bodyPr/>
            <a:lstStyle>
              <a:lvl1pPr marL="228600" indent="-228600" algn="l" defTabSz="914400" rtl="0" eaLnBrk="1" latinLnBrk="0" hangingPunct="1">
                <a:lnSpc>
                  <a:spcPct val="90000"/>
                </a:lnSpc>
                <a:spcBef>
                  <a:spcPts val="1000"/>
                </a:spcBef>
                <a:buClr>
                  <a:srgbClr val="172B46"/>
                </a:buClr>
                <a:buSzPct val="120000"/>
                <a:buFont typeface="Arial" panose="020B0604020202020204" pitchFamily="34" charset="0"/>
                <a:buChar char="•"/>
                <a:defRPr sz="3600" b="1"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b="0" dirty="0">
                  <a:solidFill>
                    <a:srgbClr val="172B46"/>
                  </a:solidFill>
                  <a:latin typeface="Roboto Light" panose="02000000000000000000" pitchFamily="2" charset="0"/>
                  <a:ea typeface="Roboto Light" panose="02000000000000000000" pitchFamily="2" charset="0"/>
                </a:rPr>
                <a:t>Item name 1</a:t>
              </a:r>
            </a:p>
            <a:p>
              <a:pPr marL="0" indent="0">
                <a:lnSpc>
                  <a:spcPct val="120000"/>
                </a:lnSpc>
                <a:buNone/>
              </a:pPr>
              <a:r>
                <a:rPr lang="en-GB" sz="2000" b="0" dirty="0">
                  <a:solidFill>
                    <a:srgbClr val="172B46"/>
                  </a:solidFill>
                  <a:latin typeface="Roboto Light" panose="02000000000000000000" pitchFamily="2" charset="0"/>
                  <a:ea typeface="Roboto Light" panose="02000000000000000000" pitchFamily="2" charset="0"/>
                </a:rPr>
                <a:t>Item name 2</a:t>
              </a:r>
            </a:p>
            <a:p>
              <a:pPr marL="0" indent="0">
                <a:lnSpc>
                  <a:spcPct val="120000"/>
                </a:lnSpc>
                <a:buNone/>
              </a:pPr>
              <a:r>
                <a:rPr lang="en-GB" sz="2000" b="0" dirty="0">
                  <a:solidFill>
                    <a:srgbClr val="172B46"/>
                  </a:solidFill>
                  <a:latin typeface="Roboto Light" panose="02000000000000000000" pitchFamily="2" charset="0"/>
                  <a:ea typeface="Roboto Light" panose="02000000000000000000" pitchFamily="2" charset="0"/>
                </a:rPr>
                <a:t>Item name 3</a:t>
              </a:r>
            </a:p>
          </p:txBody>
        </p:sp>
      </p:grpSp>
      <p:sp>
        <p:nvSpPr>
          <p:cNvPr id="16" name="Text Placeholder 6">
            <a:extLst>
              <a:ext uri="{FF2B5EF4-FFF2-40B4-BE49-F238E27FC236}">
                <a16:creationId xmlns:a16="http://schemas.microsoft.com/office/drawing/2014/main" id="{913AA58C-2D65-4AB9-B975-87E313DA6FCF}"/>
              </a:ext>
            </a:extLst>
          </p:cNvPr>
          <p:cNvSpPr txBox="1">
            <a:spLocks/>
          </p:cNvSpPr>
          <p:nvPr/>
        </p:nvSpPr>
        <p:spPr>
          <a:xfrm>
            <a:off x="434792" y="2699924"/>
            <a:ext cx="5053875" cy="1684337"/>
          </a:xfrm>
          <a:prstGeom prst="rect">
            <a:avLst/>
          </a:prstGeom>
        </p:spPr>
        <p:txBody>
          <a:bodyPr/>
          <a:lstStyle>
            <a:lvl1pPr marL="228600" indent="-228600" algn="l" defTabSz="914400" rtl="0" eaLnBrk="1" latinLnBrk="0" hangingPunct="1">
              <a:lnSpc>
                <a:spcPct val="90000"/>
              </a:lnSpc>
              <a:spcBef>
                <a:spcPts val="1000"/>
              </a:spcBef>
              <a:buClr>
                <a:srgbClr val="172B46"/>
              </a:buClr>
              <a:buSzPct val="120000"/>
              <a:buFont typeface="Arial" panose="020B0604020202020204" pitchFamily="34" charset="0"/>
              <a:buChar char="•"/>
              <a:defRPr sz="3600" b="1"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b="0" dirty="0">
                <a:solidFill>
                  <a:srgbClr val="172B46"/>
                </a:solidFill>
                <a:latin typeface="Roboto Light" panose="02000000000000000000" pitchFamily="2" charset="0"/>
                <a:ea typeface="Roboto Light" panose="02000000000000000000" pitchFamily="2" charset="0"/>
              </a:rPr>
              <a:t>You may also add a short description if required. Note that in most instances, a title should be enough.</a:t>
            </a:r>
          </a:p>
          <a:p>
            <a:pPr>
              <a:lnSpc>
                <a:spcPct val="120000"/>
              </a:lnSpc>
            </a:pPr>
            <a:endParaRPr lang="en-GB" sz="2000" b="0" dirty="0">
              <a:solidFill>
                <a:srgbClr val="172B46"/>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638591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8385234" y="10598162"/>
            <a:ext cx="10564701" cy="1172116"/>
          </a:xfrm>
          <a:prstGeom prst="rect">
            <a:avLst/>
          </a:prstGeom>
          <a:noFill/>
        </p:spPr>
        <p:txBody>
          <a:bodyPr wrap="square" rtlCol="0">
            <a:spAutoFit/>
          </a:bodyPr>
          <a:lstStyle/>
          <a:p>
            <a:pPr algn="ctr">
              <a:lnSpc>
                <a:spcPct val="120000"/>
              </a:lnSpc>
            </a:pPr>
            <a:r>
              <a:rPr lang="en-US" sz="2000" dirty="0">
                <a:solidFill>
                  <a:srgbClr val="172B46"/>
                </a:solidFill>
                <a:latin typeface="Roboto Light" panose="02000000000000000000" pitchFamily="2" charset="0"/>
                <a:ea typeface="Roboto Light" panose="02000000000000000000" pitchFamily="2" charset="0"/>
                <a:cs typeface="Open Sans Light" panose="020B0306030504020204" pitchFamily="34" charset="0"/>
              </a:rPr>
              <a:t>A company is an association or collection of individuals, whether natural persons, legal persons, or a mixture of both. Company members share a common purpose and unite in order to focus their various talents and organize their collectively available .</a:t>
            </a:r>
          </a:p>
        </p:txBody>
      </p:sp>
      <p:graphicFrame>
        <p:nvGraphicFramePr>
          <p:cNvPr id="7" name="Chart 6">
            <a:extLst>
              <a:ext uri="{FF2B5EF4-FFF2-40B4-BE49-F238E27FC236}">
                <a16:creationId xmlns:a16="http://schemas.microsoft.com/office/drawing/2014/main" id="{A500733B-A4D5-46A5-862B-46547BB1C115}"/>
              </a:ext>
            </a:extLst>
          </p:cNvPr>
          <p:cNvGraphicFramePr/>
          <p:nvPr>
            <p:extLst>
              <p:ext uri="{D42A27DB-BD31-4B8C-83A1-F6EECF244321}">
                <p14:modId xmlns:p14="http://schemas.microsoft.com/office/powerpoint/2010/main" val="3989123910"/>
              </p:ext>
            </p:extLst>
          </p:nvPr>
        </p:nvGraphicFramePr>
        <p:xfrm>
          <a:off x="4170192" y="1092445"/>
          <a:ext cx="7631283" cy="5087522"/>
        </p:xfrm>
        <a:graphic>
          <a:graphicData uri="http://schemas.openxmlformats.org/drawingml/2006/chart">
            <c:chart xmlns:c="http://schemas.openxmlformats.org/drawingml/2006/chart" xmlns:r="http://schemas.openxmlformats.org/officeDocument/2006/relationships" r:id="rId2"/>
          </a:graphicData>
        </a:graphic>
      </p:graphicFrame>
      <p:sp>
        <p:nvSpPr>
          <p:cNvPr id="20" name="Title 1">
            <a:extLst>
              <a:ext uri="{FF2B5EF4-FFF2-40B4-BE49-F238E27FC236}">
                <a16:creationId xmlns:a16="http://schemas.microsoft.com/office/drawing/2014/main" id="{95985B7A-3A3C-4855-88FE-0071F8282A1D}"/>
              </a:ext>
            </a:extLst>
          </p:cNvPr>
          <p:cNvSpPr txBox="1">
            <a:spLocks/>
          </p:cNvSpPr>
          <p:nvPr/>
        </p:nvSpPr>
        <p:spPr>
          <a:xfrm>
            <a:off x="434792" y="842851"/>
            <a:ext cx="3460933" cy="3402363"/>
          </a:xfrm>
          <a:prstGeom prst="rect">
            <a:avLst/>
          </a:prstGeom>
        </p:spPr>
        <p:txBody>
          <a:bodyPr/>
          <a:lstStyle>
            <a:lvl1pPr algn="l" defTabSz="914400" rtl="0" eaLnBrk="1" latinLnBrk="0" hangingPunct="1">
              <a:lnSpc>
                <a:spcPct val="90000"/>
              </a:lnSpc>
              <a:spcBef>
                <a:spcPct val="0"/>
              </a:spcBef>
              <a:buNone/>
              <a:defRPr sz="6000" b="1" kern="1200">
                <a:solidFill>
                  <a:schemeClr val="tx1"/>
                </a:solidFill>
                <a:latin typeface="Roboto" panose="02000000000000000000" pitchFamily="2" charset="0"/>
                <a:ea typeface="Roboto" panose="02000000000000000000" pitchFamily="2" charset="0"/>
                <a:cs typeface="+mj-cs"/>
              </a:defRPr>
            </a:lvl1pPr>
          </a:lstStyle>
          <a:p>
            <a:r>
              <a:rPr lang="en-GB" sz="4400" b="0" dirty="0">
                <a:solidFill>
                  <a:srgbClr val="172B46"/>
                </a:solidFill>
                <a:latin typeface="Roboto Black" panose="02000000000000000000" pitchFamily="2" charset="0"/>
                <a:ea typeface="Roboto Black" panose="02000000000000000000" pitchFamily="2" charset="0"/>
              </a:rPr>
              <a:t>Showing a graph with 3 categories</a:t>
            </a:r>
          </a:p>
        </p:txBody>
      </p:sp>
      <p:sp>
        <p:nvSpPr>
          <p:cNvPr id="22" name="Text Placeholder 6">
            <a:extLst>
              <a:ext uri="{FF2B5EF4-FFF2-40B4-BE49-F238E27FC236}">
                <a16:creationId xmlns:a16="http://schemas.microsoft.com/office/drawing/2014/main" id="{57A9FBBE-E34A-4729-BC1E-6C8E4776A211}"/>
              </a:ext>
            </a:extLst>
          </p:cNvPr>
          <p:cNvSpPr txBox="1">
            <a:spLocks/>
          </p:cNvSpPr>
          <p:nvPr/>
        </p:nvSpPr>
        <p:spPr>
          <a:xfrm>
            <a:off x="434792" y="2807563"/>
            <a:ext cx="3460933" cy="2336555"/>
          </a:xfrm>
          <a:prstGeom prst="rect">
            <a:avLst/>
          </a:prstGeom>
        </p:spPr>
        <p:txBody>
          <a:bodyPr/>
          <a:lstStyle>
            <a:lvl1pPr marL="228600" indent="-228600" algn="l" defTabSz="914400" rtl="0" eaLnBrk="1" latinLnBrk="0" hangingPunct="1">
              <a:lnSpc>
                <a:spcPct val="90000"/>
              </a:lnSpc>
              <a:spcBef>
                <a:spcPts val="1000"/>
              </a:spcBef>
              <a:buClr>
                <a:srgbClr val="172B46"/>
              </a:buClr>
              <a:buSzPct val="120000"/>
              <a:buFont typeface="Arial" panose="020B0604020202020204" pitchFamily="34" charset="0"/>
              <a:buChar char="•"/>
              <a:defRPr sz="3600" b="1"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b="0" dirty="0">
                <a:solidFill>
                  <a:srgbClr val="172B46"/>
                </a:solidFill>
                <a:latin typeface="Roboto Light" panose="02000000000000000000" pitchFamily="2" charset="0"/>
                <a:ea typeface="Roboto Light" panose="02000000000000000000" pitchFamily="2" charset="0"/>
              </a:rPr>
              <a:t>You may also add a short description if required. Note that in most instances, a title should be enough.</a:t>
            </a:r>
          </a:p>
          <a:p>
            <a:pPr>
              <a:lnSpc>
                <a:spcPct val="120000"/>
              </a:lnSpc>
            </a:pPr>
            <a:endParaRPr lang="en-GB" sz="2000" b="0" dirty="0">
              <a:solidFill>
                <a:srgbClr val="172B46"/>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708574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158627" y="2365534"/>
            <a:ext cx="9876482" cy="1970178"/>
            <a:chOff x="3370688" y="4021650"/>
            <a:chExt cx="17957239" cy="3582142"/>
          </a:xfrm>
        </p:grpSpPr>
        <p:sp>
          <p:nvSpPr>
            <p:cNvPr id="32" name="Shape 3747"/>
            <p:cNvSpPr/>
            <p:nvPr/>
          </p:nvSpPr>
          <p:spPr>
            <a:xfrm>
              <a:off x="12285257" y="4266530"/>
              <a:ext cx="566141" cy="1184612"/>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Shape 3748"/>
            <p:cNvSpPr/>
            <p:nvPr/>
          </p:nvSpPr>
          <p:spPr>
            <a:xfrm>
              <a:off x="12459691" y="4021650"/>
              <a:ext cx="226459" cy="2234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Shape 3749"/>
            <p:cNvSpPr/>
            <p:nvPr/>
          </p:nvSpPr>
          <p:spPr>
            <a:xfrm>
              <a:off x="13023118" y="4266530"/>
              <a:ext cx="566141" cy="1184612"/>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7" name="Shape 3750"/>
            <p:cNvSpPr/>
            <p:nvPr/>
          </p:nvSpPr>
          <p:spPr>
            <a:xfrm>
              <a:off x="13197551" y="4021650"/>
              <a:ext cx="226459" cy="2234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8" name="Shape 3751"/>
            <p:cNvSpPr/>
            <p:nvPr/>
          </p:nvSpPr>
          <p:spPr>
            <a:xfrm>
              <a:off x="13763768" y="4266530"/>
              <a:ext cx="566141" cy="1184612"/>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Shape 3752"/>
            <p:cNvSpPr/>
            <p:nvPr/>
          </p:nvSpPr>
          <p:spPr>
            <a:xfrm>
              <a:off x="13938200" y="4021650"/>
              <a:ext cx="226459" cy="2234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3" name="Group 2"/>
            <p:cNvGrpSpPr/>
            <p:nvPr/>
          </p:nvGrpSpPr>
          <p:grpSpPr>
            <a:xfrm>
              <a:off x="14501627" y="4021650"/>
              <a:ext cx="566141" cy="1429492"/>
              <a:chOff x="7252702" y="2337375"/>
              <a:chExt cx="283144" cy="714746"/>
            </a:xfrm>
            <a:solidFill>
              <a:schemeClr val="bg1">
                <a:lumMod val="85000"/>
              </a:schemeClr>
            </a:solidFill>
          </p:grpSpPr>
          <p:sp>
            <p:nvSpPr>
              <p:cNvPr id="40" name="Shape 3753"/>
              <p:cNvSpPr/>
              <p:nvPr/>
            </p:nvSpPr>
            <p:spPr>
              <a:xfrm>
                <a:off x="725270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Shape 3754"/>
              <p:cNvSpPr/>
              <p:nvPr/>
            </p:nvSpPr>
            <p:spPr>
              <a:xfrm>
                <a:off x="7339941"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4" name="Group 3"/>
            <p:cNvGrpSpPr/>
            <p:nvPr/>
          </p:nvGrpSpPr>
          <p:grpSpPr>
            <a:xfrm>
              <a:off x="15241531" y="4021650"/>
              <a:ext cx="566141" cy="1429492"/>
              <a:chOff x="7622750" y="2337375"/>
              <a:chExt cx="283144" cy="714746"/>
            </a:xfrm>
            <a:solidFill>
              <a:schemeClr val="bg1">
                <a:lumMod val="85000"/>
              </a:schemeClr>
            </a:solidFill>
          </p:grpSpPr>
          <p:sp>
            <p:nvSpPr>
              <p:cNvPr id="46" name="Shape 3755"/>
              <p:cNvSpPr/>
              <p:nvPr/>
            </p:nvSpPr>
            <p:spPr>
              <a:xfrm>
                <a:off x="7622750"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Shape 3756"/>
              <p:cNvSpPr/>
              <p:nvPr/>
            </p:nvSpPr>
            <p:spPr>
              <a:xfrm>
                <a:off x="770999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5" name="Group 4"/>
            <p:cNvGrpSpPr/>
            <p:nvPr/>
          </p:nvGrpSpPr>
          <p:grpSpPr>
            <a:xfrm>
              <a:off x="15979390" y="4021650"/>
              <a:ext cx="566141" cy="1429492"/>
              <a:chOff x="7991776" y="2337375"/>
              <a:chExt cx="283144" cy="714746"/>
            </a:xfrm>
            <a:solidFill>
              <a:schemeClr val="bg1">
                <a:lumMod val="85000"/>
              </a:schemeClr>
            </a:solidFill>
          </p:grpSpPr>
          <p:sp>
            <p:nvSpPr>
              <p:cNvPr id="48" name="Shape 3757"/>
              <p:cNvSpPr/>
              <p:nvPr/>
            </p:nvSpPr>
            <p:spPr>
              <a:xfrm>
                <a:off x="799177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9" name="Shape 3758"/>
              <p:cNvSpPr/>
              <p:nvPr/>
            </p:nvSpPr>
            <p:spPr>
              <a:xfrm>
                <a:off x="8079016"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6" name="Group 5"/>
            <p:cNvGrpSpPr/>
            <p:nvPr/>
          </p:nvGrpSpPr>
          <p:grpSpPr>
            <a:xfrm>
              <a:off x="16720041" y="4021650"/>
              <a:ext cx="566141" cy="1429492"/>
              <a:chOff x="8362198" y="2337375"/>
              <a:chExt cx="283144" cy="714746"/>
            </a:xfrm>
            <a:solidFill>
              <a:schemeClr val="bg1">
                <a:lumMod val="85000"/>
              </a:schemeClr>
            </a:solidFill>
          </p:grpSpPr>
          <p:sp>
            <p:nvSpPr>
              <p:cNvPr id="50" name="Shape 3759"/>
              <p:cNvSpPr/>
              <p:nvPr/>
            </p:nvSpPr>
            <p:spPr>
              <a:xfrm>
                <a:off x="836219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1" name="Shape 3760"/>
              <p:cNvSpPr/>
              <p:nvPr/>
            </p:nvSpPr>
            <p:spPr>
              <a:xfrm>
                <a:off x="844943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7" name="Group 6"/>
            <p:cNvGrpSpPr/>
            <p:nvPr/>
          </p:nvGrpSpPr>
          <p:grpSpPr>
            <a:xfrm>
              <a:off x="17457901" y="4021650"/>
              <a:ext cx="566141" cy="1429492"/>
              <a:chOff x="8731224" y="2337375"/>
              <a:chExt cx="283144" cy="714746"/>
            </a:xfrm>
            <a:solidFill>
              <a:schemeClr val="bg1">
                <a:lumMod val="85000"/>
              </a:schemeClr>
            </a:solidFill>
          </p:grpSpPr>
          <p:sp>
            <p:nvSpPr>
              <p:cNvPr id="52" name="Shape 3761"/>
              <p:cNvSpPr/>
              <p:nvPr/>
            </p:nvSpPr>
            <p:spPr>
              <a:xfrm>
                <a:off x="873122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3" name="Shape 3762"/>
              <p:cNvSpPr/>
              <p:nvPr/>
            </p:nvSpPr>
            <p:spPr>
              <a:xfrm>
                <a:off x="881846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54" name="Shape 3763"/>
            <p:cNvSpPr/>
            <p:nvPr/>
          </p:nvSpPr>
          <p:spPr>
            <a:xfrm>
              <a:off x="6376328" y="4266530"/>
              <a:ext cx="566141" cy="1184612"/>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5" name="Shape 3764"/>
            <p:cNvSpPr/>
            <p:nvPr/>
          </p:nvSpPr>
          <p:spPr>
            <a:xfrm>
              <a:off x="6550761" y="4021650"/>
              <a:ext cx="226459" cy="2234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6" name="Shape 3765"/>
            <p:cNvSpPr/>
            <p:nvPr/>
          </p:nvSpPr>
          <p:spPr>
            <a:xfrm>
              <a:off x="7114188" y="4266530"/>
              <a:ext cx="566141" cy="1184612"/>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7" name="Shape 3766"/>
            <p:cNvSpPr/>
            <p:nvPr/>
          </p:nvSpPr>
          <p:spPr>
            <a:xfrm>
              <a:off x="7288620" y="4021650"/>
              <a:ext cx="226459" cy="2234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8" name="Shape 3767"/>
            <p:cNvSpPr/>
            <p:nvPr/>
          </p:nvSpPr>
          <p:spPr>
            <a:xfrm>
              <a:off x="7854967" y="4266530"/>
              <a:ext cx="566141" cy="1184612"/>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9" name="Shape 3768"/>
            <p:cNvSpPr/>
            <p:nvPr/>
          </p:nvSpPr>
          <p:spPr>
            <a:xfrm>
              <a:off x="8029267" y="4021650"/>
              <a:ext cx="226459" cy="2234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Shape 3769"/>
            <p:cNvSpPr/>
            <p:nvPr/>
          </p:nvSpPr>
          <p:spPr>
            <a:xfrm>
              <a:off x="8592697" y="4266530"/>
              <a:ext cx="566141" cy="1184612"/>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1" name="Shape 3770"/>
            <p:cNvSpPr/>
            <p:nvPr/>
          </p:nvSpPr>
          <p:spPr>
            <a:xfrm>
              <a:off x="8767129" y="4021650"/>
              <a:ext cx="226459" cy="2234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2" name="Shape 3771"/>
            <p:cNvSpPr/>
            <p:nvPr/>
          </p:nvSpPr>
          <p:spPr>
            <a:xfrm>
              <a:off x="9332600" y="4266530"/>
              <a:ext cx="566141" cy="1184612"/>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3" name="Shape 3772"/>
            <p:cNvSpPr/>
            <p:nvPr/>
          </p:nvSpPr>
          <p:spPr>
            <a:xfrm>
              <a:off x="9507032" y="4021650"/>
              <a:ext cx="226459" cy="2234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4" name="Shape 3773"/>
            <p:cNvSpPr/>
            <p:nvPr/>
          </p:nvSpPr>
          <p:spPr>
            <a:xfrm>
              <a:off x="10070462" y="4266530"/>
              <a:ext cx="566141" cy="1184612"/>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5" name="Shape 3774"/>
            <p:cNvSpPr/>
            <p:nvPr/>
          </p:nvSpPr>
          <p:spPr>
            <a:xfrm>
              <a:off x="10244892" y="4021650"/>
              <a:ext cx="226459" cy="2234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6" name="Shape 3775"/>
            <p:cNvSpPr/>
            <p:nvPr/>
          </p:nvSpPr>
          <p:spPr>
            <a:xfrm>
              <a:off x="10811109" y="4266530"/>
              <a:ext cx="566141" cy="1184612"/>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7" name="Shape 3776"/>
            <p:cNvSpPr/>
            <p:nvPr/>
          </p:nvSpPr>
          <p:spPr>
            <a:xfrm>
              <a:off x="10985541" y="4021650"/>
              <a:ext cx="226459" cy="2234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8" name="Shape 3777"/>
            <p:cNvSpPr/>
            <p:nvPr/>
          </p:nvSpPr>
          <p:spPr>
            <a:xfrm>
              <a:off x="11548968" y="4266530"/>
              <a:ext cx="566141" cy="1184612"/>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9" name="Shape 3778"/>
            <p:cNvSpPr/>
            <p:nvPr/>
          </p:nvSpPr>
          <p:spPr>
            <a:xfrm>
              <a:off x="11723401" y="4021650"/>
              <a:ext cx="226459" cy="2234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0" name="Shape 3779"/>
            <p:cNvSpPr/>
            <p:nvPr/>
          </p:nvSpPr>
          <p:spPr>
            <a:xfrm>
              <a:off x="3416667" y="4266530"/>
              <a:ext cx="566141" cy="1184612"/>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1" name="Shape 3780"/>
            <p:cNvSpPr/>
            <p:nvPr/>
          </p:nvSpPr>
          <p:spPr>
            <a:xfrm>
              <a:off x="3591100" y="4021650"/>
              <a:ext cx="226459" cy="2234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2" name="Shape 3781"/>
            <p:cNvSpPr/>
            <p:nvPr/>
          </p:nvSpPr>
          <p:spPr>
            <a:xfrm>
              <a:off x="4154527" y="4266530"/>
              <a:ext cx="566141" cy="1184612"/>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3" name="Shape 3782"/>
            <p:cNvSpPr/>
            <p:nvPr/>
          </p:nvSpPr>
          <p:spPr>
            <a:xfrm>
              <a:off x="4328959" y="4021650"/>
              <a:ext cx="226459" cy="2234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4" name="Shape 3783"/>
            <p:cNvSpPr/>
            <p:nvPr/>
          </p:nvSpPr>
          <p:spPr>
            <a:xfrm>
              <a:off x="4895176" y="4266530"/>
              <a:ext cx="566141" cy="1184612"/>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5" name="Shape 3784"/>
            <p:cNvSpPr/>
            <p:nvPr/>
          </p:nvSpPr>
          <p:spPr>
            <a:xfrm>
              <a:off x="5069608" y="4021650"/>
              <a:ext cx="226459" cy="2234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6" name="Shape 3785"/>
            <p:cNvSpPr/>
            <p:nvPr/>
          </p:nvSpPr>
          <p:spPr>
            <a:xfrm>
              <a:off x="5633036" y="4266530"/>
              <a:ext cx="566141" cy="1184612"/>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7" name="Shape 3786"/>
            <p:cNvSpPr/>
            <p:nvPr/>
          </p:nvSpPr>
          <p:spPr>
            <a:xfrm>
              <a:off x="5807468" y="4021650"/>
              <a:ext cx="226459" cy="2234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20" name="Group 3831"/>
            <p:cNvGrpSpPr/>
            <p:nvPr/>
          </p:nvGrpSpPr>
          <p:grpSpPr>
            <a:xfrm>
              <a:off x="12287326" y="4027954"/>
              <a:ext cx="566141" cy="1429492"/>
              <a:chOff x="0" y="0"/>
              <a:chExt cx="590244" cy="1489964"/>
            </a:xfrm>
            <a:solidFill>
              <a:schemeClr val="accent1"/>
            </a:solidFill>
          </p:grpSpPr>
          <p:sp>
            <p:nvSpPr>
              <p:cNvPr id="163" name="Shape 382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4" name="Shape 3830"/>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21" name="Group 3834"/>
            <p:cNvGrpSpPr/>
            <p:nvPr/>
          </p:nvGrpSpPr>
          <p:grpSpPr>
            <a:xfrm>
              <a:off x="13025188" y="4027954"/>
              <a:ext cx="566141" cy="1429492"/>
              <a:chOff x="0" y="0"/>
              <a:chExt cx="590244" cy="1489964"/>
            </a:xfrm>
            <a:solidFill>
              <a:schemeClr val="accent1"/>
            </a:solidFill>
          </p:grpSpPr>
          <p:sp>
            <p:nvSpPr>
              <p:cNvPr id="161" name="Shape 383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2" name="Shape 383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22" name="Group 3837"/>
            <p:cNvGrpSpPr/>
            <p:nvPr/>
          </p:nvGrpSpPr>
          <p:grpSpPr>
            <a:xfrm>
              <a:off x="13765837" y="4027954"/>
              <a:ext cx="566143" cy="1429492"/>
              <a:chOff x="0" y="0"/>
              <a:chExt cx="590244" cy="1489964"/>
            </a:xfrm>
            <a:solidFill>
              <a:schemeClr val="accent1"/>
            </a:solidFill>
          </p:grpSpPr>
          <p:sp>
            <p:nvSpPr>
              <p:cNvPr id="159" name="Shape 383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0" name="Shape 3836"/>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23" name="Group 3840"/>
            <p:cNvGrpSpPr/>
            <p:nvPr/>
          </p:nvGrpSpPr>
          <p:grpSpPr>
            <a:xfrm>
              <a:off x="6378399" y="4027954"/>
              <a:ext cx="566141" cy="1429492"/>
              <a:chOff x="0" y="0"/>
              <a:chExt cx="590244" cy="1489964"/>
            </a:xfrm>
            <a:solidFill>
              <a:schemeClr val="accent1"/>
            </a:solidFill>
          </p:grpSpPr>
          <p:sp>
            <p:nvSpPr>
              <p:cNvPr id="157" name="Shape 383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8" name="Shape 383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24" name="Group 3843"/>
            <p:cNvGrpSpPr/>
            <p:nvPr/>
          </p:nvGrpSpPr>
          <p:grpSpPr>
            <a:xfrm>
              <a:off x="7116259" y="4027954"/>
              <a:ext cx="566141" cy="1429492"/>
              <a:chOff x="0" y="0"/>
              <a:chExt cx="590244" cy="1489964"/>
            </a:xfrm>
            <a:solidFill>
              <a:schemeClr val="accent1"/>
            </a:solidFill>
          </p:grpSpPr>
          <p:sp>
            <p:nvSpPr>
              <p:cNvPr id="155" name="Shape 384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6" name="Shape 384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25" name="Group 3846"/>
            <p:cNvGrpSpPr/>
            <p:nvPr/>
          </p:nvGrpSpPr>
          <p:grpSpPr>
            <a:xfrm>
              <a:off x="7857038" y="4027954"/>
              <a:ext cx="566141" cy="1429492"/>
              <a:chOff x="0" y="0"/>
              <a:chExt cx="590244" cy="1489964"/>
            </a:xfrm>
            <a:solidFill>
              <a:schemeClr val="accent1"/>
            </a:solidFill>
          </p:grpSpPr>
          <p:sp>
            <p:nvSpPr>
              <p:cNvPr id="153" name="Shape 3844"/>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4" name="Shape 3845"/>
              <p:cNvSpPr/>
              <p:nvPr/>
            </p:nvSpPr>
            <p:spPr>
              <a:xfrm>
                <a:off x="181722"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26" name="Group 3849"/>
            <p:cNvGrpSpPr/>
            <p:nvPr/>
          </p:nvGrpSpPr>
          <p:grpSpPr>
            <a:xfrm>
              <a:off x="8594768" y="4027954"/>
              <a:ext cx="566141" cy="1429492"/>
              <a:chOff x="0" y="0"/>
              <a:chExt cx="590244" cy="1489964"/>
            </a:xfrm>
            <a:solidFill>
              <a:schemeClr val="accent1"/>
            </a:solidFill>
          </p:grpSpPr>
          <p:sp>
            <p:nvSpPr>
              <p:cNvPr id="151" name="Shape 3847"/>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2" name="Shape 3848"/>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27" name="Group 3852"/>
            <p:cNvGrpSpPr/>
            <p:nvPr/>
          </p:nvGrpSpPr>
          <p:grpSpPr>
            <a:xfrm>
              <a:off x="9334671" y="4027954"/>
              <a:ext cx="566141" cy="1429492"/>
              <a:chOff x="0" y="0"/>
              <a:chExt cx="590244" cy="1489964"/>
            </a:xfrm>
            <a:solidFill>
              <a:schemeClr val="accent1"/>
            </a:solidFill>
          </p:grpSpPr>
          <p:sp>
            <p:nvSpPr>
              <p:cNvPr id="149" name="Shape 3850"/>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0" name="Shape 3851"/>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28" name="Group 3855"/>
            <p:cNvGrpSpPr/>
            <p:nvPr/>
          </p:nvGrpSpPr>
          <p:grpSpPr>
            <a:xfrm>
              <a:off x="10072533" y="4027954"/>
              <a:ext cx="566141" cy="1429492"/>
              <a:chOff x="0" y="0"/>
              <a:chExt cx="590244" cy="1489964"/>
            </a:xfrm>
            <a:solidFill>
              <a:schemeClr val="accent1"/>
            </a:solidFill>
          </p:grpSpPr>
          <p:sp>
            <p:nvSpPr>
              <p:cNvPr id="147" name="Shape 3853"/>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8" name="Shape 3854"/>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29" name="Group 3858"/>
            <p:cNvGrpSpPr/>
            <p:nvPr/>
          </p:nvGrpSpPr>
          <p:grpSpPr>
            <a:xfrm>
              <a:off x="10813182" y="4027954"/>
              <a:ext cx="566141" cy="1429492"/>
              <a:chOff x="0" y="0"/>
              <a:chExt cx="590244" cy="1489964"/>
            </a:xfrm>
            <a:solidFill>
              <a:schemeClr val="accent1"/>
            </a:solidFill>
          </p:grpSpPr>
          <p:sp>
            <p:nvSpPr>
              <p:cNvPr id="145" name="Shape 3856"/>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6" name="Shape 3857"/>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30" name="Group 3861"/>
            <p:cNvGrpSpPr/>
            <p:nvPr/>
          </p:nvGrpSpPr>
          <p:grpSpPr>
            <a:xfrm>
              <a:off x="11551040" y="4027954"/>
              <a:ext cx="566141" cy="1429492"/>
              <a:chOff x="0" y="0"/>
              <a:chExt cx="590244" cy="1489964"/>
            </a:xfrm>
            <a:solidFill>
              <a:schemeClr val="accent1"/>
            </a:solidFill>
          </p:grpSpPr>
          <p:sp>
            <p:nvSpPr>
              <p:cNvPr id="143" name="Shape 385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4" name="Shape 3860"/>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31" name="Group 3864"/>
            <p:cNvGrpSpPr/>
            <p:nvPr/>
          </p:nvGrpSpPr>
          <p:grpSpPr>
            <a:xfrm>
              <a:off x="3418738" y="4027954"/>
              <a:ext cx="566141" cy="1429492"/>
              <a:chOff x="0" y="0"/>
              <a:chExt cx="590244" cy="1489964"/>
            </a:xfrm>
            <a:solidFill>
              <a:schemeClr val="accent1"/>
            </a:solidFill>
          </p:grpSpPr>
          <p:sp>
            <p:nvSpPr>
              <p:cNvPr id="141" name="Shape 386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2" name="Shape 386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32" name="Group 3867"/>
            <p:cNvGrpSpPr/>
            <p:nvPr/>
          </p:nvGrpSpPr>
          <p:grpSpPr>
            <a:xfrm>
              <a:off x="4156598" y="4027954"/>
              <a:ext cx="566141" cy="1429492"/>
              <a:chOff x="0" y="0"/>
              <a:chExt cx="590244" cy="1489964"/>
            </a:xfrm>
            <a:solidFill>
              <a:schemeClr val="accent1"/>
            </a:solidFill>
          </p:grpSpPr>
          <p:sp>
            <p:nvSpPr>
              <p:cNvPr id="139" name="Shape 386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0" name="Shape 3866"/>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33" name="Group 3870"/>
            <p:cNvGrpSpPr/>
            <p:nvPr/>
          </p:nvGrpSpPr>
          <p:grpSpPr>
            <a:xfrm>
              <a:off x="4897245" y="4027954"/>
              <a:ext cx="566143" cy="1429492"/>
              <a:chOff x="0" y="0"/>
              <a:chExt cx="590244" cy="1489964"/>
            </a:xfrm>
            <a:solidFill>
              <a:schemeClr val="accent1"/>
            </a:solidFill>
          </p:grpSpPr>
          <p:sp>
            <p:nvSpPr>
              <p:cNvPr id="137" name="Shape 386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8" name="Shape 386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34" name="Group 3873"/>
            <p:cNvGrpSpPr/>
            <p:nvPr/>
          </p:nvGrpSpPr>
          <p:grpSpPr>
            <a:xfrm>
              <a:off x="5635107" y="4027954"/>
              <a:ext cx="566141" cy="1429492"/>
              <a:chOff x="0" y="0"/>
              <a:chExt cx="590244" cy="1489964"/>
            </a:xfrm>
            <a:solidFill>
              <a:schemeClr val="accent1"/>
            </a:solidFill>
          </p:grpSpPr>
          <p:sp>
            <p:nvSpPr>
              <p:cNvPr id="135" name="Shape 387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6" name="Shape 387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07" name="Text Placeholder 2"/>
            <p:cNvSpPr txBox="1">
              <a:spLocks/>
            </p:cNvSpPr>
            <p:nvPr/>
          </p:nvSpPr>
          <p:spPr>
            <a:xfrm>
              <a:off x="19548193" y="4249326"/>
              <a:ext cx="1779734" cy="1062948"/>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700" dirty="0">
                  <a:solidFill>
                    <a:schemeClr val="tx2"/>
                  </a:solidFill>
                  <a:latin typeface="Roboto Black" panose="02000000000000000000" pitchFamily="2" charset="0"/>
                  <a:ea typeface="Roboto Black" panose="02000000000000000000" pitchFamily="2" charset="0"/>
                  <a:cs typeface="Montserrat" charset="0"/>
                </a:rPr>
                <a:t>71%</a:t>
              </a:r>
            </a:p>
          </p:txBody>
        </p:sp>
        <p:grpSp>
          <p:nvGrpSpPr>
            <p:cNvPr id="9" name="Group 8"/>
            <p:cNvGrpSpPr/>
            <p:nvPr/>
          </p:nvGrpSpPr>
          <p:grpSpPr>
            <a:xfrm>
              <a:off x="12239278" y="6171057"/>
              <a:ext cx="657123" cy="1426430"/>
              <a:chOff x="6121233" y="3412078"/>
              <a:chExt cx="328647" cy="713215"/>
            </a:xfrm>
            <a:solidFill>
              <a:schemeClr val="bg1">
                <a:lumMod val="85000"/>
              </a:schemeClr>
            </a:solidFill>
          </p:grpSpPr>
          <p:sp>
            <p:nvSpPr>
              <p:cNvPr id="79" name="Shape 3788"/>
              <p:cNvSpPr/>
              <p:nvPr/>
            </p:nvSpPr>
            <p:spPr>
              <a:xfrm>
                <a:off x="623027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0" name="Shape 3789"/>
              <p:cNvSpPr/>
              <p:nvPr/>
            </p:nvSpPr>
            <p:spPr>
              <a:xfrm>
                <a:off x="612123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0" name="Group 9"/>
            <p:cNvGrpSpPr/>
            <p:nvPr/>
          </p:nvGrpSpPr>
          <p:grpSpPr>
            <a:xfrm>
              <a:off x="12977135" y="6171057"/>
              <a:ext cx="657125" cy="1426430"/>
              <a:chOff x="6490258" y="3412078"/>
              <a:chExt cx="328648" cy="713215"/>
            </a:xfrm>
            <a:solidFill>
              <a:schemeClr val="bg1">
                <a:lumMod val="85000"/>
              </a:schemeClr>
            </a:solidFill>
          </p:grpSpPr>
          <p:sp>
            <p:nvSpPr>
              <p:cNvPr id="81" name="Shape 3790"/>
              <p:cNvSpPr/>
              <p:nvPr/>
            </p:nvSpPr>
            <p:spPr>
              <a:xfrm>
                <a:off x="659930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2" name="Shape 3791"/>
              <p:cNvSpPr/>
              <p:nvPr/>
            </p:nvSpPr>
            <p:spPr>
              <a:xfrm>
                <a:off x="6490258"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1" name="Group 10"/>
            <p:cNvGrpSpPr/>
            <p:nvPr/>
          </p:nvGrpSpPr>
          <p:grpSpPr>
            <a:xfrm>
              <a:off x="13717788" y="6171057"/>
              <a:ext cx="657123" cy="1426430"/>
              <a:chOff x="6860681" y="3412078"/>
              <a:chExt cx="328647" cy="713215"/>
            </a:xfrm>
            <a:solidFill>
              <a:schemeClr val="bg1">
                <a:lumMod val="85000"/>
              </a:schemeClr>
            </a:solidFill>
          </p:grpSpPr>
          <p:sp>
            <p:nvSpPr>
              <p:cNvPr id="83" name="Shape 3792"/>
              <p:cNvSpPr/>
              <p:nvPr/>
            </p:nvSpPr>
            <p:spPr>
              <a:xfrm>
                <a:off x="6969724"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4" name="Shape 3793"/>
              <p:cNvSpPr/>
              <p:nvPr/>
            </p:nvSpPr>
            <p:spPr>
              <a:xfrm>
                <a:off x="6860681"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2" name="Group 11"/>
            <p:cNvGrpSpPr/>
            <p:nvPr/>
          </p:nvGrpSpPr>
          <p:grpSpPr>
            <a:xfrm>
              <a:off x="14455644" y="6171057"/>
              <a:ext cx="657123" cy="1426430"/>
              <a:chOff x="7229705" y="3412078"/>
              <a:chExt cx="328647" cy="713215"/>
            </a:xfrm>
            <a:solidFill>
              <a:schemeClr val="bg1">
                <a:lumMod val="85000"/>
              </a:schemeClr>
            </a:solidFill>
          </p:grpSpPr>
          <p:sp>
            <p:nvSpPr>
              <p:cNvPr id="85" name="Shape 3794"/>
              <p:cNvSpPr/>
              <p:nvPr/>
            </p:nvSpPr>
            <p:spPr>
              <a:xfrm>
                <a:off x="7338750"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6" name="Shape 3795"/>
              <p:cNvSpPr/>
              <p:nvPr/>
            </p:nvSpPr>
            <p:spPr>
              <a:xfrm>
                <a:off x="7229705"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3" name="Group 12"/>
            <p:cNvGrpSpPr/>
            <p:nvPr/>
          </p:nvGrpSpPr>
          <p:grpSpPr>
            <a:xfrm>
              <a:off x="15195552" y="6171057"/>
              <a:ext cx="657125" cy="1426430"/>
              <a:chOff x="7599755" y="3412078"/>
              <a:chExt cx="328648" cy="713215"/>
            </a:xfrm>
            <a:solidFill>
              <a:schemeClr val="bg1">
                <a:lumMod val="85000"/>
              </a:schemeClr>
            </a:solidFill>
          </p:grpSpPr>
          <p:sp>
            <p:nvSpPr>
              <p:cNvPr id="87" name="Shape 3796"/>
              <p:cNvSpPr/>
              <p:nvPr/>
            </p:nvSpPr>
            <p:spPr>
              <a:xfrm>
                <a:off x="7708799"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8" name="Shape 3797"/>
              <p:cNvSpPr/>
              <p:nvPr/>
            </p:nvSpPr>
            <p:spPr>
              <a:xfrm>
                <a:off x="759975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4" name="Group 13"/>
            <p:cNvGrpSpPr/>
            <p:nvPr/>
          </p:nvGrpSpPr>
          <p:grpSpPr>
            <a:xfrm>
              <a:off x="15933411" y="6171057"/>
              <a:ext cx="657125" cy="1426430"/>
              <a:chOff x="7968781" y="3412078"/>
              <a:chExt cx="328648" cy="713215"/>
            </a:xfrm>
            <a:solidFill>
              <a:schemeClr val="bg1">
                <a:lumMod val="85000"/>
              </a:schemeClr>
            </a:solidFill>
          </p:grpSpPr>
          <p:sp>
            <p:nvSpPr>
              <p:cNvPr id="89" name="Shape 3798"/>
              <p:cNvSpPr/>
              <p:nvPr/>
            </p:nvSpPr>
            <p:spPr>
              <a:xfrm>
                <a:off x="8077824"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0" name="Shape 3799"/>
              <p:cNvSpPr/>
              <p:nvPr/>
            </p:nvSpPr>
            <p:spPr>
              <a:xfrm>
                <a:off x="7968781"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5" name="Group 14"/>
            <p:cNvGrpSpPr/>
            <p:nvPr/>
          </p:nvGrpSpPr>
          <p:grpSpPr>
            <a:xfrm>
              <a:off x="16674060" y="6171057"/>
              <a:ext cx="657125" cy="1426430"/>
              <a:chOff x="8339202" y="3412078"/>
              <a:chExt cx="328648" cy="713215"/>
            </a:xfrm>
            <a:solidFill>
              <a:schemeClr val="bg1">
                <a:lumMod val="85000"/>
              </a:schemeClr>
            </a:solidFill>
          </p:grpSpPr>
          <p:sp>
            <p:nvSpPr>
              <p:cNvPr id="91" name="Shape 3800"/>
              <p:cNvSpPr/>
              <p:nvPr/>
            </p:nvSpPr>
            <p:spPr>
              <a:xfrm>
                <a:off x="8448246"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2" name="Shape 3801"/>
              <p:cNvSpPr/>
              <p:nvPr/>
            </p:nvSpPr>
            <p:spPr>
              <a:xfrm>
                <a:off x="8339202"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6" name="Group 15"/>
            <p:cNvGrpSpPr/>
            <p:nvPr/>
          </p:nvGrpSpPr>
          <p:grpSpPr>
            <a:xfrm>
              <a:off x="17411920" y="6171057"/>
              <a:ext cx="657123" cy="1426430"/>
              <a:chOff x="8708228" y="3412078"/>
              <a:chExt cx="328647" cy="713215"/>
            </a:xfrm>
            <a:solidFill>
              <a:schemeClr val="bg1">
                <a:lumMod val="85000"/>
              </a:schemeClr>
            </a:solidFill>
          </p:grpSpPr>
          <p:sp>
            <p:nvSpPr>
              <p:cNvPr id="93" name="Shape 3802"/>
              <p:cNvSpPr/>
              <p:nvPr/>
            </p:nvSpPr>
            <p:spPr>
              <a:xfrm>
                <a:off x="881727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4" name="Shape 3803"/>
              <p:cNvSpPr/>
              <p:nvPr/>
            </p:nvSpPr>
            <p:spPr>
              <a:xfrm>
                <a:off x="8708228"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95" name="Shape 3804"/>
            <p:cNvSpPr/>
            <p:nvPr/>
          </p:nvSpPr>
          <p:spPr>
            <a:xfrm>
              <a:off x="6548378" y="6171057"/>
              <a:ext cx="211157" cy="2112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6" name="Shape 3805"/>
            <p:cNvSpPr/>
            <p:nvPr/>
          </p:nvSpPr>
          <p:spPr>
            <a:xfrm>
              <a:off x="6330349" y="6425121"/>
              <a:ext cx="657123" cy="1172366"/>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7" name="Shape 3806"/>
            <p:cNvSpPr/>
            <p:nvPr/>
          </p:nvSpPr>
          <p:spPr>
            <a:xfrm>
              <a:off x="7286238" y="6171057"/>
              <a:ext cx="211155" cy="2112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8" name="Shape 3807"/>
            <p:cNvSpPr/>
            <p:nvPr/>
          </p:nvSpPr>
          <p:spPr>
            <a:xfrm>
              <a:off x="7068209" y="6425121"/>
              <a:ext cx="657125" cy="1172366"/>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9" name="Shape 3808"/>
            <p:cNvSpPr/>
            <p:nvPr/>
          </p:nvSpPr>
          <p:spPr>
            <a:xfrm>
              <a:off x="8026887" y="6171057"/>
              <a:ext cx="211155" cy="2112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0" name="Shape 3809"/>
            <p:cNvSpPr/>
            <p:nvPr/>
          </p:nvSpPr>
          <p:spPr>
            <a:xfrm>
              <a:off x="7808858" y="6425121"/>
              <a:ext cx="657123" cy="1172366"/>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1" name="Shape 3810"/>
            <p:cNvSpPr/>
            <p:nvPr/>
          </p:nvSpPr>
          <p:spPr>
            <a:xfrm>
              <a:off x="8764747" y="6171057"/>
              <a:ext cx="211155" cy="2112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 name="Shape 3811"/>
            <p:cNvSpPr/>
            <p:nvPr/>
          </p:nvSpPr>
          <p:spPr>
            <a:xfrm>
              <a:off x="8546716" y="6425121"/>
              <a:ext cx="657125" cy="1172366"/>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3" name="Shape 3812"/>
            <p:cNvSpPr/>
            <p:nvPr/>
          </p:nvSpPr>
          <p:spPr>
            <a:xfrm>
              <a:off x="9504650" y="6171057"/>
              <a:ext cx="211155" cy="2112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4" name="Shape 3813"/>
            <p:cNvSpPr/>
            <p:nvPr/>
          </p:nvSpPr>
          <p:spPr>
            <a:xfrm>
              <a:off x="9286619" y="6425121"/>
              <a:ext cx="657123" cy="1172366"/>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5" name="Shape 3814"/>
            <p:cNvSpPr/>
            <p:nvPr/>
          </p:nvSpPr>
          <p:spPr>
            <a:xfrm>
              <a:off x="10242510" y="6171057"/>
              <a:ext cx="211157" cy="2112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6" name="Shape 3815"/>
            <p:cNvSpPr/>
            <p:nvPr/>
          </p:nvSpPr>
          <p:spPr>
            <a:xfrm>
              <a:off x="10024479" y="6425121"/>
              <a:ext cx="657125" cy="1172366"/>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7" name="Shape 3816"/>
            <p:cNvSpPr/>
            <p:nvPr/>
          </p:nvSpPr>
          <p:spPr>
            <a:xfrm>
              <a:off x="10983161" y="6171057"/>
              <a:ext cx="211155" cy="2112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8" name="Shape 3817"/>
            <p:cNvSpPr/>
            <p:nvPr/>
          </p:nvSpPr>
          <p:spPr>
            <a:xfrm>
              <a:off x="10765130" y="6425121"/>
              <a:ext cx="657123" cy="1172366"/>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8" name="Group 7"/>
            <p:cNvGrpSpPr/>
            <p:nvPr/>
          </p:nvGrpSpPr>
          <p:grpSpPr>
            <a:xfrm>
              <a:off x="11502989" y="6171057"/>
              <a:ext cx="657123" cy="1426430"/>
              <a:chOff x="5752993" y="3412078"/>
              <a:chExt cx="328647" cy="713215"/>
            </a:xfrm>
            <a:solidFill>
              <a:schemeClr val="bg1">
                <a:lumMod val="85000"/>
              </a:schemeClr>
            </a:solidFill>
          </p:grpSpPr>
          <p:sp>
            <p:nvSpPr>
              <p:cNvPr id="109" name="Shape 3818"/>
              <p:cNvSpPr/>
              <p:nvPr/>
            </p:nvSpPr>
            <p:spPr>
              <a:xfrm>
                <a:off x="586203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0" name="Shape 3819"/>
              <p:cNvSpPr/>
              <p:nvPr/>
            </p:nvSpPr>
            <p:spPr>
              <a:xfrm>
                <a:off x="575299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11" name="Shape 3820"/>
            <p:cNvSpPr/>
            <p:nvPr/>
          </p:nvSpPr>
          <p:spPr>
            <a:xfrm>
              <a:off x="3588717" y="6171057"/>
              <a:ext cx="211155" cy="2112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2" name="Shape 3821"/>
            <p:cNvSpPr/>
            <p:nvPr/>
          </p:nvSpPr>
          <p:spPr>
            <a:xfrm>
              <a:off x="3370688" y="6425121"/>
              <a:ext cx="657125" cy="1172366"/>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3" name="Shape 3822"/>
            <p:cNvSpPr/>
            <p:nvPr/>
          </p:nvSpPr>
          <p:spPr>
            <a:xfrm>
              <a:off x="4326577" y="6171057"/>
              <a:ext cx="211157" cy="2112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4" name="Shape 3823"/>
            <p:cNvSpPr/>
            <p:nvPr/>
          </p:nvSpPr>
          <p:spPr>
            <a:xfrm>
              <a:off x="4108548" y="6425121"/>
              <a:ext cx="657123" cy="1172366"/>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5" name="Shape 3824"/>
            <p:cNvSpPr/>
            <p:nvPr/>
          </p:nvSpPr>
          <p:spPr>
            <a:xfrm>
              <a:off x="5067228" y="6171057"/>
              <a:ext cx="211155" cy="2112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6" name="Shape 3825"/>
            <p:cNvSpPr/>
            <p:nvPr/>
          </p:nvSpPr>
          <p:spPr>
            <a:xfrm>
              <a:off x="4849197" y="6425121"/>
              <a:ext cx="657125" cy="1172366"/>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7" name="Shape 3826"/>
            <p:cNvSpPr/>
            <p:nvPr/>
          </p:nvSpPr>
          <p:spPr>
            <a:xfrm>
              <a:off x="5804970" y="6171057"/>
              <a:ext cx="211155" cy="2112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8" name="Shape 3827"/>
            <p:cNvSpPr/>
            <p:nvPr/>
          </p:nvSpPr>
          <p:spPr>
            <a:xfrm>
              <a:off x="5587057" y="6425121"/>
              <a:ext cx="657123" cy="1172366"/>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66" name="Group 3876"/>
            <p:cNvGrpSpPr/>
            <p:nvPr/>
          </p:nvGrpSpPr>
          <p:grpSpPr>
            <a:xfrm>
              <a:off x="6332419" y="6177363"/>
              <a:ext cx="657125" cy="1426429"/>
              <a:chOff x="-1" y="0"/>
              <a:chExt cx="685103" cy="1486773"/>
            </a:xfrm>
            <a:solidFill>
              <a:schemeClr val="accent2"/>
            </a:solidFill>
          </p:grpSpPr>
          <p:sp>
            <p:nvSpPr>
              <p:cNvPr id="197" name="Shape 3874"/>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5996"/>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8" name="Shape 387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005996"/>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67" name="Group 3879"/>
            <p:cNvGrpSpPr/>
            <p:nvPr/>
          </p:nvGrpSpPr>
          <p:grpSpPr>
            <a:xfrm>
              <a:off x="7070279" y="6177363"/>
              <a:ext cx="657125" cy="1426429"/>
              <a:chOff x="-1" y="0"/>
              <a:chExt cx="685103" cy="1486773"/>
            </a:xfrm>
            <a:solidFill>
              <a:schemeClr val="accent2"/>
            </a:solidFill>
          </p:grpSpPr>
          <p:sp>
            <p:nvSpPr>
              <p:cNvPr id="195" name="Shape 3877"/>
              <p:cNvSpPr/>
              <p:nvPr/>
            </p:nvSpPr>
            <p:spPr>
              <a:xfrm>
                <a:off x="227312"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5996"/>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6" name="Shape 3878"/>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005996"/>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68" name="Group 3882"/>
            <p:cNvGrpSpPr/>
            <p:nvPr/>
          </p:nvGrpSpPr>
          <p:grpSpPr>
            <a:xfrm>
              <a:off x="7810926" y="6177363"/>
              <a:ext cx="657127" cy="1426429"/>
              <a:chOff x="-1" y="0"/>
              <a:chExt cx="685103" cy="1486773"/>
            </a:xfrm>
            <a:solidFill>
              <a:schemeClr val="accent2"/>
            </a:solidFill>
          </p:grpSpPr>
          <p:sp>
            <p:nvSpPr>
              <p:cNvPr id="193" name="Shape 3880"/>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5996"/>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4" name="Shape 3881"/>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005996"/>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69" name="Group 3885"/>
            <p:cNvGrpSpPr/>
            <p:nvPr/>
          </p:nvGrpSpPr>
          <p:grpSpPr>
            <a:xfrm>
              <a:off x="8548784" y="6177363"/>
              <a:ext cx="657125" cy="1426429"/>
              <a:chOff x="-1" y="0"/>
              <a:chExt cx="685103" cy="1486773"/>
            </a:xfrm>
            <a:solidFill>
              <a:schemeClr val="accent2"/>
            </a:solidFill>
          </p:grpSpPr>
          <p:sp>
            <p:nvSpPr>
              <p:cNvPr id="191" name="Shape 3883"/>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5996"/>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2" name="Shape 3884"/>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005996"/>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70" name="Group 3888"/>
            <p:cNvGrpSpPr/>
            <p:nvPr/>
          </p:nvGrpSpPr>
          <p:grpSpPr>
            <a:xfrm>
              <a:off x="9288689" y="6177363"/>
              <a:ext cx="657127" cy="1426429"/>
              <a:chOff x="-1" y="0"/>
              <a:chExt cx="685103" cy="1486773"/>
            </a:xfrm>
            <a:solidFill>
              <a:schemeClr val="accent2"/>
            </a:solidFill>
          </p:grpSpPr>
          <p:sp>
            <p:nvSpPr>
              <p:cNvPr id="189" name="Shape 3886"/>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5996"/>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0" name="Shape 3887"/>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005996"/>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71" name="Group 3891"/>
            <p:cNvGrpSpPr/>
            <p:nvPr/>
          </p:nvGrpSpPr>
          <p:grpSpPr>
            <a:xfrm>
              <a:off x="10026549" y="6177363"/>
              <a:ext cx="657125" cy="1426429"/>
              <a:chOff x="-1" y="0"/>
              <a:chExt cx="685103" cy="1486773"/>
            </a:xfrm>
            <a:solidFill>
              <a:schemeClr val="accent2"/>
            </a:solidFill>
          </p:grpSpPr>
          <p:sp>
            <p:nvSpPr>
              <p:cNvPr id="187" name="Shape 3889"/>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5996"/>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8" name="Shape 3890"/>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005996"/>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72" name="Group 3894"/>
            <p:cNvGrpSpPr/>
            <p:nvPr/>
          </p:nvGrpSpPr>
          <p:grpSpPr>
            <a:xfrm>
              <a:off x="10767200" y="6177363"/>
              <a:ext cx="657127" cy="1426429"/>
              <a:chOff x="-1" y="0"/>
              <a:chExt cx="685103" cy="1486773"/>
            </a:xfrm>
            <a:solidFill>
              <a:schemeClr val="accent2"/>
            </a:solidFill>
          </p:grpSpPr>
          <p:sp>
            <p:nvSpPr>
              <p:cNvPr id="185" name="Shape 3892"/>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5996"/>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6" name="Shape 3893"/>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005996"/>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73" name="Group 3897"/>
            <p:cNvGrpSpPr/>
            <p:nvPr/>
          </p:nvGrpSpPr>
          <p:grpSpPr>
            <a:xfrm>
              <a:off x="3372756" y="6177363"/>
              <a:ext cx="657127" cy="1426429"/>
              <a:chOff x="-1" y="0"/>
              <a:chExt cx="685103" cy="1486773"/>
            </a:xfrm>
            <a:solidFill>
              <a:schemeClr val="accent2"/>
            </a:solidFill>
          </p:grpSpPr>
          <p:sp>
            <p:nvSpPr>
              <p:cNvPr id="183" name="Shape 3895"/>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5996"/>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4" name="Shape 3896"/>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005996"/>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74" name="Group 3900"/>
            <p:cNvGrpSpPr/>
            <p:nvPr/>
          </p:nvGrpSpPr>
          <p:grpSpPr>
            <a:xfrm>
              <a:off x="4110616" y="6177363"/>
              <a:ext cx="657125" cy="1426429"/>
              <a:chOff x="-1" y="0"/>
              <a:chExt cx="685103" cy="1486773"/>
            </a:xfrm>
            <a:solidFill>
              <a:schemeClr val="accent2"/>
            </a:solidFill>
          </p:grpSpPr>
          <p:sp>
            <p:nvSpPr>
              <p:cNvPr id="181" name="Shape 3898"/>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5996"/>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2" name="Shape 3899"/>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005996"/>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75" name="Group 3903"/>
            <p:cNvGrpSpPr/>
            <p:nvPr/>
          </p:nvGrpSpPr>
          <p:grpSpPr>
            <a:xfrm>
              <a:off x="4851267" y="6177363"/>
              <a:ext cx="657127" cy="1426429"/>
              <a:chOff x="-1" y="0"/>
              <a:chExt cx="685103" cy="1486773"/>
            </a:xfrm>
            <a:solidFill>
              <a:schemeClr val="accent2"/>
            </a:solidFill>
          </p:grpSpPr>
          <p:sp>
            <p:nvSpPr>
              <p:cNvPr id="179" name="Shape 3901"/>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5996"/>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0" name="Shape 3902"/>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005996"/>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76" name="Group 3906"/>
            <p:cNvGrpSpPr/>
            <p:nvPr/>
          </p:nvGrpSpPr>
          <p:grpSpPr>
            <a:xfrm>
              <a:off x="5589127" y="6177363"/>
              <a:ext cx="657127" cy="1426429"/>
              <a:chOff x="-1" y="0"/>
              <a:chExt cx="685103" cy="1486773"/>
            </a:xfrm>
            <a:solidFill>
              <a:schemeClr val="accent2"/>
            </a:solidFill>
          </p:grpSpPr>
          <p:sp>
            <p:nvSpPr>
              <p:cNvPr id="177" name="Shape 3904"/>
              <p:cNvSpPr/>
              <p:nvPr/>
            </p:nvSpPr>
            <p:spPr>
              <a:xfrm>
                <a:off x="227191"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5996"/>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8" name="Shape 390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005996"/>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08" name="Text Placeholder 2"/>
            <p:cNvSpPr txBox="1">
              <a:spLocks/>
            </p:cNvSpPr>
            <p:nvPr/>
          </p:nvSpPr>
          <p:spPr>
            <a:xfrm>
              <a:off x="19548192" y="6401319"/>
              <a:ext cx="1779734" cy="1062948"/>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700" dirty="0">
                  <a:solidFill>
                    <a:schemeClr val="tx2"/>
                  </a:solidFill>
                  <a:latin typeface="Roboto Black" panose="02000000000000000000" pitchFamily="2" charset="0"/>
                  <a:ea typeface="Roboto Black" panose="02000000000000000000" pitchFamily="2" charset="0"/>
                  <a:cs typeface="Montserrat" charset="0"/>
                </a:rPr>
                <a:t>53%</a:t>
              </a:r>
            </a:p>
          </p:txBody>
        </p:sp>
        <p:sp>
          <p:nvSpPr>
            <p:cNvPr id="224" name="Text Placeholder 2"/>
            <p:cNvSpPr txBox="1">
              <a:spLocks/>
            </p:cNvSpPr>
            <p:nvPr/>
          </p:nvSpPr>
          <p:spPr>
            <a:xfrm>
              <a:off x="18069044" y="4249326"/>
              <a:ext cx="1779734" cy="1062948"/>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800" dirty="0">
                  <a:solidFill>
                    <a:schemeClr val="tx2"/>
                  </a:solidFill>
                  <a:latin typeface="Open Sans Light" panose="020B0306030504020204" pitchFamily="34" charset="0"/>
                  <a:cs typeface="Open Sans Light" panose="020B0306030504020204" pitchFamily="34" charset="0"/>
                </a:rPr>
                <a:t>=</a:t>
              </a:r>
            </a:p>
          </p:txBody>
        </p:sp>
        <p:sp>
          <p:nvSpPr>
            <p:cNvPr id="225" name="Text Placeholder 2"/>
            <p:cNvSpPr txBox="1">
              <a:spLocks/>
            </p:cNvSpPr>
            <p:nvPr/>
          </p:nvSpPr>
          <p:spPr>
            <a:xfrm>
              <a:off x="18069043" y="6401319"/>
              <a:ext cx="1779734" cy="1062948"/>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800" dirty="0">
                  <a:solidFill>
                    <a:schemeClr val="tx2"/>
                  </a:solidFill>
                  <a:latin typeface="Open Sans Light" panose="020B0306030504020204" pitchFamily="34" charset="0"/>
                  <a:cs typeface="Open Sans Light" panose="020B0306030504020204" pitchFamily="34" charset="0"/>
                </a:rPr>
                <a:t>=</a:t>
              </a:r>
            </a:p>
          </p:txBody>
        </p:sp>
      </p:grpSp>
      <p:sp>
        <p:nvSpPr>
          <p:cNvPr id="199" name="TextBox 198">
            <a:extLst>
              <a:ext uri="{FF2B5EF4-FFF2-40B4-BE49-F238E27FC236}">
                <a16:creationId xmlns:a16="http://schemas.microsoft.com/office/drawing/2014/main" id="{18905A59-D8EE-41CE-85B3-B14E99912AAF}"/>
              </a:ext>
            </a:extLst>
          </p:cNvPr>
          <p:cNvSpPr txBox="1"/>
          <p:nvPr/>
        </p:nvSpPr>
        <p:spPr>
          <a:xfrm>
            <a:off x="815916" y="5028065"/>
            <a:ext cx="10564701" cy="802784"/>
          </a:xfrm>
          <a:prstGeom prst="rect">
            <a:avLst/>
          </a:prstGeom>
          <a:noFill/>
        </p:spPr>
        <p:txBody>
          <a:bodyPr wrap="square" rtlCol="0">
            <a:spAutoFit/>
          </a:bodyPr>
          <a:lstStyle/>
          <a:p>
            <a:pPr algn="ctr">
              <a:lnSpc>
                <a:spcPct val="120000"/>
              </a:lnSpc>
            </a:pPr>
            <a:r>
              <a:rPr lang="en-US" sz="2000" dirty="0">
                <a:solidFill>
                  <a:srgbClr val="172B46"/>
                </a:solidFill>
                <a:latin typeface="Roboto Light" panose="02000000000000000000" pitchFamily="2" charset="0"/>
                <a:ea typeface="Roboto Light" panose="02000000000000000000" pitchFamily="2" charset="0"/>
                <a:cs typeface="Open Sans Light" panose="020B0306030504020204" pitchFamily="34" charset="0"/>
              </a:rPr>
              <a:t>A company is an association or collection of individuals, whether natural persons, legal persons, or a mixture of both. Company members share a common purpose.</a:t>
            </a:r>
          </a:p>
        </p:txBody>
      </p:sp>
      <p:sp>
        <p:nvSpPr>
          <p:cNvPr id="200" name="Title 1">
            <a:extLst>
              <a:ext uri="{FF2B5EF4-FFF2-40B4-BE49-F238E27FC236}">
                <a16:creationId xmlns:a16="http://schemas.microsoft.com/office/drawing/2014/main" id="{045D73EB-31FE-4CDF-9B7C-ADCC24DC2C19}"/>
              </a:ext>
            </a:extLst>
          </p:cNvPr>
          <p:cNvSpPr txBox="1">
            <a:spLocks/>
          </p:cNvSpPr>
          <p:nvPr/>
        </p:nvSpPr>
        <p:spPr>
          <a:xfrm>
            <a:off x="933450" y="947725"/>
            <a:ext cx="10564700" cy="1131743"/>
          </a:xfrm>
          <a:prstGeom prst="rect">
            <a:avLst/>
          </a:prstGeom>
        </p:spPr>
        <p:txBody>
          <a:bodyPr/>
          <a:lstStyle>
            <a:lvl1pPr algn="l" defTabSz="914400" rtl="0" eaLnBrk="1" latinLnBrk="0" hangingPunct="1">
              <a:lnSpc>
                <a:spcPct val="90000"/>
              </a:lnSpc>
              <a:spcBef>
                <a:spcPct val="0"/>
              </a:spcBef>
              <a:buNone/>
              <a:defRPr sz="6000" b="1" kern="1200">
                <a:solidFill>
                  <a:schemeClr val="tx1"/>
                </a:solidFill>
                <a:latin typeface="Roboto" panose="02000000000000000000" pitchFamily="2" charset="0"/>
                <a:ea typeface="Roboto" panose="02000000000000000000" pitchFamily="2" charset="0"/>
                <a:cs typeface="+mj-cs"/>
              </a:defRPr>
            </a:lvl1pPr>
          </a:lstStyle>
          <a:p>
            <a:pPr algn="ctr"/>
            <a:r>
              <a:rPr lang="en-GB" b="0" dirty="0">
                <a:solidFill>
                  <a:srgbClr val="172B46"/>
                </a:solidFill>
                <a:latin typeface="Roboto Black" panose="02000000000000000000" pitchFamily="2" charset="0"/>
                <a:ea typeface="Roboto Black" panose="02000000000000000000" pitchFamily="2" charset="0"/>
              </a:rPr>
              <a:t>A demographic chart</a:t>
            </a:r>
          </a:p>
        </p:txBody>
      </p:sp>
    </p:spTree>
    <p:extLst>
      <p:ext uri="{BB962C8B-B14F-4D97-AF65-F5344CB8AC3E}">
        <p14:creationId xmlns:p14="http://schemas.microsoft.com/office/powerpoint/2010/main" val="1501448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6098E9-6AB3-4413-BAB1-D204105EBE46}"/>
              </a:ext>
            </a:extLst>
          </p:cNvPr>
          <p:cNvSpPr>
            <a:spLocks noGrp="1"/>
          </p:cNvSpPr>
          <p:nvPr>
            <p:ph type="title"/>
          </p:nvPr>
        </p:nvSpPr>
        <p:spPr/>
        <p:txBody>
          <a:bodyPr/>
          <a:lstStyle/>
          <a:p>
            <a:r>
              <a:rPr lang="en-US" dirty="0"/>
              <a:t>This is a feature title with an image to the right.</a:t>
            </a:r>
            <a:endParaRPr lang="en-GB" dirty="0"/>
          </a:p>
        </p:txBody>
      </p:sp>
      <p:sp>
        <p:nvSpPr>
          <p:cNvPr id="4" name="Text Placeholder 3">
            <a:extLst>
              <a:ext uri="{FF2B5EF4-FFF2-40B4-BE49-F238E27FC236}">
                <a16:creationId xmlns:a16="http://schemas.microsoft.com/office/drawing/2014/main" id="{56BB1688-4ECE-434A-9774-FA5DEEE3159C}"/>
              </a:ext>
            </a:extLst>
          </p:cNvPr>
          <p:cNvSpPr>
            <a:spLocks noGrp="1"/>
          </p:cNvSpPr>
          <p:nvPr>
            <p:ph type="body" sz="quarter" idx="11"/>
          </p:nvPr>
        </p:nvSpPr>
        <p:spPr/>
        <p:txBody>
          <a:bodyPr/>
          <a:lstStyle/>
          <a:p>
            <a:r>
              <a:rPr lang="en-GB" dirty="0"/>
              <a:t>You may also add a short description if required. Note that in most instances, a title should be enough.</a:t>
            </a:r>
          </a:p>
          <a:p>
            <a:endParaRPr lang="en-GB" dirty="0"/>
          </a:p>
        </p:txBody>
      </p:sp>
      <p:sp>
        <p:nvSpPr>
          <p:cNvPr id="10" name="Picture Placeholder 9">
            <a:extLst>
              <a:ext uri="{FF2B5EF4-FFF2-40B4-BE49-F238E27FC236}">
                <a16:creationId xmlns:a16="http://schemas.microsoft.com/office/drawing/2014/main" id="{7DCFE267-ABE0-41F6-B7E1-6659F713191B}"/>
              </a:ext>
            </a:extLst>
          </p:cNvPr>
          <p:cNvSpPr>
            <a:spLocks noGrp="1"/>
          </p:cNvSpPr>
          <p:nvPr>
            <p:ph type="pic" sz="quarter" idx="12"/>
          </p:nvPr>
        </p:nvSpPr>
        <p:spPr/>
      </p:sp>
    </p:spTree>
    <p:extLst>
      <p:ext uri="{BB962C8B-B14F-4D97-AF65-F5344CB8AC3E}">
        <p14:creationId xmlns:p14="http://schemas.microsoft.com/office/powerpoint/2010/main" val="143766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7D3EB-C8E8-4037-93FD-2EE9D858AF57}"/>
              </a:ext>
            </a:extLst>
          </p:cNvPr>
          <p:cNvSpPr>
            <a:spLocks noGrp="1"/>
          </p:cNvSpPr>
          <p:nvPr>
            <p:ph type="ctrTitle"/>
          </p:nvPr>
        </p:nvSpPr>
        <p:spPr/>
        <p:txBody>
          <a:bodyPr>
            <a:normAutofit fontScale="90000"/>
          </a:bodyPr>
          <a:lstStyle/>
          <a:p>
            <a:r>
              <a:rPr lang="en-GB" dirty="0"/>
              <a:t>Thank you all for attending!</a:t>
            </a:r>
          </a:p>
        </p:txBody>
      </p:sp>
      <p:sp>
        <p:nvSpPr>
          <p:cNvPr id="6" name="Subtitle 5">
            <a:extLst>
              <a:ext uri="{FF2B5EF4-FFF2-40B4-BE49-F238E27FC236}">
                <a16:creationId xmlns:a16="http://schemas.microsoft.com/office/drawing/2014/main" id="{735E15CD-8E2D-4D72-920C-9D40D4C2B7F0}"/>
              </a:ext>
            </a:extLst>
          </p:cNvPr>
          <p:cNvSpPr>
            <a:spLocks noGrp="1"/>
          </p:cNvSpPr>
          <p:nvPr>
            <p:ph type="subTitle" idx="1"/>
          </p:nvPr>
        </p:nvSpPr>
        <p:spPr/>
        <p:txBody>
          <a:bodyPr/>
          <a:lstStyle/>
          <a:p>
            <a:r>
              <a:rPr lang="en-GB" dirty="0"/>
              <a:t>Update event name |  03 December 2019</a:t>
            </a:r>
          </a:p>
        </p:txBody>
      </p:sp>
    </p:spTree>
    <p:extLst>
      <p:ext uri="{BB962C8B-B14F-4D97-AF65-F5344CB8AC3E}">
        <p14:creationId xmlns:p14="http://schemas.microsoft.com/office/powerpoint/2010/main" val="70387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7D3EB-C8E8-4037-93FD-2EE9D858AF57}"/>
              </a:ext>
            </a:extLst>
          </p:cNvPr>
          <p:cNvSpPr>
            <a:spLocks noGrp="1"/>
          </p:cNvSpPr>
          <p:nvPr>
            <p:ph type="ctrTitle"/>
          </p:nvPr>
        </p:nvSpPr>
        <p:spPr/>
        <p:txBody>
          <a:bodyPr>
            <a:normAutofit/>
          </a:bodyPr>
          <a:lstStyle/>
          <a:p>
            <a:r>
              <a:rPr lang="en-GB" dirty="0"/>
              <a:t>Questions?</a:t>
            </a:r>
          </a:p>
        </p:txBody>
      </p:sp>
      <p:sp>
        <p:nvSpPr>
          <p:cNvPr id="6" name="Subtitle 5">
            <a:extLst>
              <a:ext uri="{FF2B5EF4-FFF2-40B4-BE49-F238E27FC236}">
                <a16:creationId xmlns:a16="http://schemas.microsoft.com/office/drawing/2014/main" id="{735E15CD-8E2D-4D72-920C-9D40D4C2B7F0}"/>
              </a:ext>
            </a:extLst>
          </p:cNvPr>
          <p:cNvSpPr>
            <a:spLocks noGrp="1"/>
          </p:cNvSpPr>
          <p:nvPr>
            <p:ph type="subTitle" idx="1"/>
          </p:nvPr>
        </p:nvSpPr>
        <p:spPr/>
        <p:txBody>
          <a:bodyPr/>
          <a:lstStyle/>
          <a:p>
            <a:r>
              <a:rPr lang="en-GB" dirty="0"/>
              <a:t>Update event name |  03 December 2019</a:t>
            </a:r>
          </a:p>
        </p:txBody>
      </p:sp>
    </p:spTree>
    <p:extLst>
      <p:ext uri="{BB962C8B-B14F-4D97-AF65-F5344CB8AC3E}">
        <p14:creationId xmlns:p14="http://schemas.microsoft.com/office/powerpoint/2010/main" val="4033534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1F249-CE8C-45B1-B2F7-B23D0771018C}"/>
              </a:ext>
            </a:extLst>
          </p:cNvPr>
          <p:cNvSpPr>
            <a:spLocks noGrp="1"/>
          </p:cNvSpPr>
          <p:nvPr>
            <p:ph type="title"/>
          </p:nvPr>
        </p:nvSpPr>
        <p:spPr>
          <a:xfrm>
            <a:off x="723900" y="842851"/>
            <a:ext cx="3576637" cy="4229212"/>
          </a:xfrm>
        </p:spPr>
        <p:txBody>
          <a:bodyPr>
            <a:normAutofit/>
          </a:bodyPr>
          <a:lstStyle/>
          <a:p>
            <a:r>
              <a:rPr lang="en-GB" dirty="0"/>
              <a:t>Key Features;</a:t>
            </a:r>
          </a:p>
        </p:txBody>
      </p:sp>
      <p:sp>
        <p:nvSpPr>
          <p:cNvPr id="3" name="Content Placeholder 2">
            <a:extLst>
              <a:ext uri="{FF2B5EF4-FFF2-40B4-BE49-F238E27FC236}">
                <a16:creationId xmlns:a16="http://schemas.microsoft.com/office/drawing/2014/main" id="{B9D9794F-DF7C-4D6F-A5C9-73FF06A79ADA}"/>
              </a:ext>
            </a:extLst>
          </p:cNvPr>
          <p:cNvSpPr>
            <a:spLocks noGrp="1"/>
          </p:cNvSpPr>
          <p:nvPr>
            <p:ph sz="quarter" idx="10"/>
          </p:nvPr>
        </p:nvSpPr>
        <p:spPr>
          <a:xfrm>
            <a:off x="5189011" y="569912"/>
            <a:ext cx="6692158" cy="5718175"/>
          </a:xfrm>
        </p:spPr>
        <p:txBody>
          <a:bodyPr>
            <a:normAutofit lnSpcReduction="10000"/>
          </a:bodyPr>
          <a:lstStyle/>
          <a:p>
            <a:pPr lvl="0"/>
            <a:r>
              <a:rPr lang="en-US" dirty="0"/>
              <a:t>Purchase a social or affordable rent property</a:t>
            </a:r>
          </a:p>
          <a:p>
            <a:pPr lvl="0"/>
            <a:endParaRPr lang="en-US" dirty="0"/>
          </a:p>
          <a:p>
            <a:pPr lvl="0"/>
            <a:r>
              <a:rPr lang="en-US" dirty="0"/>
              <a:t>Buy shares between 10% and 75%</a:t>
            </a:r>
          </a:p>
          <a:p>
            <a:pPr lvl="1">
              <a:defRPr/>
            </a:pPr>
            <a:endParaRPr lang="en-US" dirty="0"/>
          </a:p>
          <a:p>
            <a:pPr lvl="0"/>
            <a:r>
              <a:rPr lang="en-US" dirty="0"/>
              <a:t>Repairs &amp; maintenance met by landlord for 10 years</a:t>
            </a:r>
          </a:p>
          <a:p>
            <a:endParaRPr lang="en-US" dirty="0"/>
          </a:p>
          <a:p>
            <a:r>
              <a:rPr lang="en-US" dirty="0"/>
              <a:t>Staircase to full ownership</a:t>
            </a:r>
          </a:p>
          <a:p>
            <a:pPr lvl="0"/>
            <a:endParaRPr lang="en-US" dirty="0"/>
          </a:p>
          <a:p>
            <a:endParaRPr lang="en-GB" dirty="0"/>
          </a:p>
        </p:txBody>
      </p:sp>
      <p:cxnSp>
        <p:nvCxnSpPr>
          <p:cNvPr id="4" name="Straight Connector 3">
            <a:extLst>
              <a:ext uri="{FF2B5EF4-FFF2-40B4-BE49-F238E27FC236}">
                <a16:creationId xmlns:a16="http://schemas.microsoft.com/office/drawing/2014/main" id="{5B2F8113-69AB-4348-9C61-E5B35A1DB413}"/>
              </a:ext>
            </a:extLst>
          </p:cNvPr>
          <p:cNvCxnSpPr>
            <a:cxnSpLocks/>
          </p:cNvCxnSpPr>
          <p:nvPr/>
        </p:nvCxnSpPr>
        <p:spPr>
          <a:xfrm>
            <a:off x="819151" y="4532955"/>
            <a:ext cx="128587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950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7D3EB-C8E8-4037-93FD-2EE9D858AF57}"/>
              </a:ext>
            </a:extLst>
          </p:cNvPr>
          <p:cNvSpPr>
            <a:spLocks noGrp="1"/>
          </p:cNvSpPr>
          <p:nvPr>
            <p:ph type="ctrTitle"/>
          </p:nvPr>
        </p:nvSpPr>
        <p:spPr/>
        <p:txBody>
          <a:bodyPr>
            <a:normAutofit/>
          </a:bodyPr>
          <a:lstStyle/>
          <a:p>
            <a:r>
              <a:rPr lang="en-GB" dirty="0"/>
              <a:t>Questions?</a:t>
            </a:r>
          </a:p>
        </p:txBody>
      </p:sp>
      <p:sp>
        <p:nvSpPr>
          <p:cNvPr id="6" name="Subtitle 5">
            <a:extLst>
              <a:ext uri="{FF2B5EF4-FFF2-40B4-BE49-F238E27FC236}">
                <a16:creationId xmlns:a16="http://schemas.microsoft.com/office/drawing/2014/main" id="{735E15CD-8E2D-4D72-920C-9D40D4C2B7F0}"/>
              </a:ext>
            </a:extLst>
          </p:cNvPr>
          <p:cNvSpPr>
            <a:spLocks noGrp="1"/>
          </p:cNvSpPr>
          <p:nvPr>
            <p:ph type="subTitle" idx="1"/>
          </p:nvPr>
        </p:nvSpPr>
        <p:spPr/>
        <p:txBody>
          <a:bodyPr/>
          <a:lstStyle/>
          <a:p>
            <a:r>
              <a:rPr lang="en-GB" dirty="0"/>
              <a:t>Update event name |  03 December 2019</a:t>
            </a:r>
          </a:p>
        </p:txBody>
      </p:sp>
    </p:spTree>
    <p:extLst>
      <p:ext uri="{BB962C8B-B14F-4D97-AF65-F5344CB8AC3E}">
        <p14:creationId xmlns:p14="http://schemas.microsoft.com/office/powerpoint/2010/main" val="615462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A0573-2CFA-4BF1-AB92-CF0F8A681CFE}"/>
              </a:ext>
            </a:extLst>
          </p:cNvPr>
          <p:cNvSpPr>
            <a:spLocks noGrp="1"/>
          </p:cNvSpPr>
          <p:nvPr>
            <p:ph type="ctrTitle" idx="4294967295"/>
          </p:nvPr>
        </p:nvSpPr>
        <p:spPr>
          <a:xfrm>
            <a:off x="679132" y="859125"/>
            <a:ext cx="10833735" cy="2422525"/>
          </a:xfrm>
        </p:spPr>
        <p:txBody>
          <a:bodyPr anchor="b">
            <a:normAutofit/>
          </a:bodyPr>
          <a:lstStyle/>
          <a:p>
            <a:pPr algn="ctr"/>
            <a:r>
              <a:rPr lang="en-US" sz="8000" b="0" dirty="0">
                <a:latin typeface="Roboto Black" panose="02000000000000000000" pitchFamily="2" charset="0"/>
                <a:ea typeface="Roboto Black" panose="02000000000000000000" pitchFamily="2" charset="0"/>
              </a:rPr>
              <a:t>Presentation Title here</a:t>
            </a:r>
            <a:endParaRPr lang="en-GB" sz="8000" b="0" dirty="0">
              <a:latin typeface="Roboto Black" panose="02000000000000000000" pitchFamily="2" charset="0"/>
              <a:ea typeface="Roboto Black" panose="02000000000000000000" pitchFamily="2" charset="0"/>
            </a:endParaRPr>
          </a:p>
        </p:txBody>
      </p:sp>
      <p:sp>
        <p:nvSpPr>
          <p:cNvPr id="18" name="Title 1">
            <a:extLst>
              <a:ext uri="{FF2B5EF4-FFF2-40B4-BE49-F238E27FC236}">
                <a16:creationId xmlns:a16="http://schemas.microsoft.com/office/drawing/2014/main" id="{F52E8F3F-0501-4949-BBB3-A0CEB43C1C5D}"/>
              </a:ext>
            </a:extLst>
          </p:cNvPr>
          <p:cNvSpPr txBox="1">
            <a:spLocks/>
          </p:cNvSpPr>
          <p:nvPr/>
        </p:nvSpPr>
        <p:spPr>
          <a:xfrm>
            <a:off x="679131" y="3294932"/>
            <a:ext cx="10833735" cy="6376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kern="1200">
                <a:solidFill>
                  <a:srgbClr val="172B46"/>
                </a:solidFill>
                <a:latin typeface="Roboto" panose="02000000000000000000" pitchFamily="2" charset="0"/>
                <a:ea typeface="Roboto" panose="02000000000000000000" pitchFamily="2" charset="0"/>
                <a:cs typeface="+mj-cs"/>
              </a:defRPr>
            </a:lvl1pPr>
          </a:lstStyle>
          <a:p>
            <a:pPr algn="ctr"/>
            <a:r>
              <a:rPr lang="en-US" sz="2400" b="0" dirty="0"/>
              <a:t>Presentation venue  |  03 February 2020</a:t>
            </a:r>
            <a:endParaRPr lang="en-GB" sz="2400" b="0" dirty="0"/>
          </a:p>
        </p:txBody>
      </p:sp>
      <p:grpSp>
        <p:nvGrpSpPr>
          <p:cNvPr id="34" name="Group 33">
            <a:extLst>
              <a:ext uri="{FF2B5EF4-FFF2-40B4-BE49-F238E27FC236}">
                <a16:creationId xmlns:a16="http://schemas.microsoft.com/office/drawing/2014/main" id="{AA8A6545-B2ED-46CC-9450-A33EC19BCF64}"/>
              </a:ext>
            </a:extLst>
          </p:cNvPr>
          <p:cNvGrpSpPr/>
          <p:nvPr/>
        </p:nvGrpSpPr>
        <p:grpSpPr>
          <a:xfrm>
            <a:off x="3346858" y="4466784"/>
            <a:ext cx="6458405" cy="1557191"/>
            <a:chOff x="4321973" y="4483246"/>
            <a:chExt cx="6458405" cy="1557191"/>
          </a:xfrm>
        </p:grpSpPr>
        <p:pic>
          <p:nvPicPr>
            <p:cNvPr id="19" name="Picture Placeholder 7" descr="A person wearing glasses and smiling at the camera&#10;&#10;Description automatically generated">
              <a:extLst>
                <a:ext uri="{FF2B5EF4-FFF2-40B4-BE49-F238E27FC236}">
                  <a16:creationId xmlns:a16="http://schemas.microsoft.com/office/drawing/2014/main" id="{F60F6706-10F3-44A3-A851-34D13BEC39AC}"/>
                </a:ext>
              </a:extLst>
            </p:cNvPr>
            <p:cNvPicPr>
              <a:picLocks noChangeAspect="1"/>
            </p:cNvPicPr>
            <p:nvPr/>
          </p:nvPicPr>
          <p:blipFill>
            <a:blip r:embed="rId2">
              <a:extLst>
                <a:ext uri="{28A0092B-C50C-407E-A947-70E740481C1C}">
                  <a14:useLocalDpi xmlns:a14="http://schemas.microsoft.com/office/drawing/2010/main" val="0"/>
                </a:ext>
              </a:extLst>
            </a:blip>
            <a:srcRect l="7592" r="7592"/>
            <a:stretch>
              <a:fillRect/>
            </a:stretch>
          </p:blipFill>
          <p:spPr>
            <a:xfrm>
              <a:off x="4321973" y="4600154"/>
              <a:ext cx="1433571" cy="1440283"/>
            </a:xfrm>
            <a:prstGeom prst="flowChartConnector">
              <a:avLst/>
            </a:prstGeom>
          </p:spPr>
        </p:pic>
        <p:grpSp>
          <p:nvGrpSpPr>
            <p:cNvPr id="22" name="Group 21">
              <a:extLst>
                <a:ext uri="{FF2B5EF4-FFF2-40B4-BE49-F238E27FC236}">
                  <a16:creationId xmlns:a16="http://schemas.microsoft.com/office/drawing/2014/main" id="{867D60E6-753A-4AFF-B49B-A418C9C1FD6B}"/>
                </a:ext>
              </a:extLst>
            </p:cNvPr>
            <p:cNvGrpSpPr/>
            <p:nvPr/>
          </p:nvGrpSpPr>
          <p:grpSpPr>
            <a:xfrm>
              <a:off x="6096000" y="4483246"/>
              <a:ext cx="4684378" cy="1026706"/>
              <a:chOff x="5982985" y="4216558"/>
              <a:chExt cx="4684378" cy="1026706"/>
            </a:xfrm>
          </p:grpSpPr>
          <p:sp>
            <p:nvSpPr>
              <p:cNvPr id="20" name="Title 1">
                <a:extLst>
                  <a:ext uri="{FF2B5EF4-FFF2-40B4-BE49-F238E27FC236}">
                    <a16:creationId xmlns:a16="http://schemas.microsoft.com/office/drawing/2014/main" id="{364AC573-A349-4C4D-ACDE-DD096BB2124E}"/>
                  </a:ext>
                </a:extLst>
              </p:cNvPr>
              <p:cNvSpPr txBox="1">
                <a:spLocks/>
              </p:cNvSpPr>
              <p:nvPr/>
            </p:nvSpPr>
            <p:spPr>
              <a:xfrm>
                <a:off x="5982985" y="4524335"/>
                <a:ext cx="4684378" cy="7189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b="1" kern="1200">
                    <a:solidFill>
                      <a:srgbClr val="172B46"/>
                    </a:solidFill>
                    <a:latin typeface="Roboto" panose="02000000000000000000" pitchFamily="2" charset="0"/>
                    <a:ea typeface="Roboto" panose="02000000000000000000" pitchFamily="2" charset="0"/>
                    <a:cs typeface="+mj-cs"/>
                  </a:defRPr>
                </a:lvl1pPr>
              </a:lstStyle>
              <a:p>
                <a:r>
                  <a:rPr lang="en-US" sz="2000" dirty="0"/>
                  <a:t>Paul Flowers</a:t>
                </a:r>
              </a:p>
              <a:p>
                <a:r>
                  <a:rPr lang="en-US" sz="2000" b="0" dirty="0"/>
                  <a:t>Managing Director | M3</a:t>
                </a:r>
              </a:p>
              <a:p>
                <a:endParaRPr lang="en-GB" sz="2000" b="0" dirty="0"/>
              </a:p>
            </p:txBody>
          </p:sp>
          <p:sp>
            <p:nvSpPr>
              <p:cNvPr id="21" name="Rectangle 20">
                <a:extLst>
                  <a:ext uri="{FF2B5EF4-FFF2-40B4-BE49-F238E27FC236}">
                    <a16:creationId xmlns:a16="http://schemas.microsoft.com/office/drawing/2014/main" id="{DD810F8F-A1F0-4E34-8E23-85DB4734FD85}"/>
                  </a:ext>
                </a:extLst>
              </p:cNvPr>
              <p:cNvSpPr/>
              <p:nvPr/>
            </p:nvSpPr>
            <p:spPr>
              <a:xfrm>
                <a:off x="5982985" y="4216558"/>
                <a:ext cx="1314784" cy="307777"/>
              </a:xfrm>
              <a:prstGeom prst="rect">
                <a:avLst/>
              </a:prstGeom>
            </p:spPr>
            <p:txBody>
              <a:bodyPr wrap="none">
                <a:spAutoFit/>
              </a:bodyPr>
              <a:lstStyle/>
              <a:p>
                <a:r>
                  <a:rPr lang="en-US" sz="1400" dirty="0">
                    <a:solidFill>
                      <a:srgbClr val="172B46"/>
                    </a:solidFill>
                    <a:latin typeface="Roboto" panose="02000000000000000000" pitchFamily="2" charset="0"/>
                    <a:ea typeface="Roboto" panose="02000000000000000000" pitchFamily="2" charset="0"/>
                  </a:rPr>
                  <a:t>Presented by: </a:t>
                </a:r>
              </a:p>
            </p:txBody>
          </p:sp>
        </p:grpSp>
        <p:grpSp>
          <p:nvGrpSpPr>
            <p:cNvPr id="33" name="Group 32">
              <a:extLst>
                <a:ext uri="{FF2B5EF4-FFF2-40B4-BE49-F238E27FC236}">
                  <a16:creationId xmlns:a16="http://schemas.microsoft.com/office/drawing/2014/main" id="{B6915510-CDAB-49C1-AC8A-CD88CD1B0921}"/>
                </a:ext>
              </a:extLst>
            </p:cNvPr>
            <p:cNvGrpSpPr/>
            <p:nvPr/>
          </p:nvGrpSpPr>
          <p:grpSpPr>
            <a:xfrm>
              <a:off x="6191138" y="5617244"/>
              <a:ext cx="4134181" cy="400110"/>
              <a:chOff x="5854254" y="5222934"/>
              <a:chExt cx="4134181" cy="400110"/>
            </a:xfrm>
          </p:grpSpPr>
          <p:grpSp>
            <p:nvGrpSpPr>
              <p:cNvPr id="31" name="Group 30">
                <a:extLst>
                  <a:ext uri="{FF2B5EF4-FFF2-40B4-BE49-F238E27FC236}">
                    <a16:creationId xmlns:a16="http://schemas.microsoft.com/office/drawing/2014/main" id="{88DEEE5B-9009-43E2-BCDF-370D2160D360}"/>
                  </a:ext>
                </a:extLst>
              </p:cNvPr>
              <p:cNvGrpSpPr/>
              <p:nvPr/>
            </p:nvGrpSpPr>
            <p:grpSpPr>
              <a:xfrm>
                <a:off x="5854254" y="5222934"/>
                <a:ext cx="1994469" cy="400110"/>
                <a:chOff x="3927277" y="6070160"/>
                <a:chExt cx="1994469" cy="400110"/>
              </a:xfrm>
            </p:grpSpPr>
            <p:sp>
              <p:nvSpPr>
                <p:cNvPr id="25" name="Rectangle 24">
                  <a:extLst>
                    <a:ext uri="{FF2B5EF4-FFF2-40B4-BE49-F238E27FC236}">
                      <a16:creationId xmlns:a16="http://schemas.microsoft.com/office/drawing/2014/main" id="{7D177B08-90BF-49DB-93E0-B9D595EEFD98}"/>
                    </a:ext>
                  </a:extLst>
                </p:cNvPr>
                <p:cNvSpPr/>
                <p:nvPr/>
              </p:nvSpPr>
              <p:spPr>
                <a:xfrm>
                  <a:off x="4235054" y="6070160"/>
                  <a:ext cx="1686692" cy="400110"/>
                </a:xfrm>
                <a:prstGeom prst="rect">
                  <a:avLst/>
                </a:prstGeom>
              </p:spPr>
              <p:txBody>
                <a:bodyPr wrap="square" anchor="ctr">
                  <a:spAutoFit/>
                </a:bodyPr>
                <a:lstStyle/>
                <a:p>
                  <a:r>
                    <a:rPr lang="en-US" sz="2000" dirty="0">
                      <a:solidFill>
                        <a:srgbClr val="172B46"/>
                      </a:solidFill>
                      <a:latin typeface="Roboto" panose="02000000000000000000" pitchFamily="2" charset="0"/>
                      <a:ea typeface="Roboto" panose="02000000000000000000" pitchFamily="2" charset="0"/>
                    </a:rPr>
                    <a:t>m3h.co.uk</a:t>
                  </a:r>
                </a:p>
              </p:txBody>
            </p:sp>
            <p:pic>
              <p:nvPicPr>
                <p:cNvPr id="27" name="Graphic 26">
                  <a:extLst>
                    <a:ext uri="{FF2B5EF4-FFF2-40B4-BE49-F238E27FC236}">
                      <a16:creationId xmlns:a16="http://schemas.microsoft.com/office/drawing/2014/main" id="{1A37916F-A6C3-4A98-8DBE-983013F70B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27277" y="6116327"/>
                  <a:ext cx="307777" cy="307777"/>
                </a:xfrm>
                <a:prstGeom prst="rect">
                  <a:avLst/>
                </a:prstGeom>
              </p:spPr>
            </p:pic>
          </p:grpSp>
          <p:grpSp>
            <p:nvGrpSpPr>
              <p:cNvPr id="32" name="Group 31">
                <a:extLst>
                  <a:ext uri="{FF2B5EF4-FFF2-40B4-BE49-F238E27FC236}">
                    <a16:creationId xmlns:a16="http://schemas.microsoft.com/office/drawing/2014/main" id="{D18A61D9-6451-4B88-9B17-DC19F7B4A79F}"/>
                  </a:ext>
                </a:extLst>
              </p:cNvPr>
              <p:cNvGrpSpPr/>
              <p:nvPr/>
            </p:nvGrpSpPr>
            <p:grpSpPr>
              <a:xfrm>
                <a:off x="7648772" y="5222934"/>
                <a:ext cx="2339663" cy="400110"/>
                <a:chOff x="3900615" y="6492974"/>
                <a:chExt cx="2339663" cy="400110"/>
              </a:xfrm>
            </p:grpSpPr>
            <p:sp>
              <p:nvSpPr>
                <p:cNvPr id="28" name="Rectangle 27">
                  <a:extLst>
                    <a:ext uri="{FF2B5EF4-FFF2-40B4-BE49-F238E27FC236}">
                      <a16:creationId xmlns:a16="http://schemas.microsoft.com/office/drawing/2014/main" id="{2064C5AD-E6E1-49A3-9444-3C0755E7E901}"/>
                    </a:ext>
                  </a:extLst>
                </p:cNvPr>
                <p:cNvSpPr/>
                <p:nvPr/>
              </p:nvSpPr>
              <p:spPr>
                <a:xfrm>
                  <a:off x="4235054" y="6492974"/>
                  <a:ext cx="2005224" cy="400110"/>
                </a:xfrm>
                <a:prstGeom prst="rect">
                  <a:avLst/>
                </a:prstGeom>
              </p:spPr>
              <p:txBody>
                <a:bodyPr wrap="square" anchor="ctr">
                  <a:spAutoFit/>
                </a:bodyPr>
                <a:lstStyle/>
                <a:p>
                  <a:r>
                    <a:rPr lang="en-US" sz="2000" dirty="0">
                      <a:solidFill>
                        <a:srgbClr val="172B46"/>
                      </a:solidFill>
                      <a:latin typeface="Roboto" panose="02000000000000000000" pitchFamily="2" charset="0"/>
                      <a:ea typeface="Roboto" panose="02000000000000000000" pitchFamily="2" charset="0"/>
                    </a:rPr>
                    <a:t>020 8274 4000</a:t>
                  </a:r>
                </a:p>
              </p:txBody>
            </p:sp>
            <p:pic>
              <p:nvPicPr>
                <p:cNvPr id="30" name="Graphic 29">
                  <a:extLst>
                    <a:ext uri="{FF2B5EF4-FFF2-40B4-BE49-F238E27FC236}">
                      <a16:creationId xmlns:a16="http://schemas.microsoft.com/office/drawing/2014/main" id="{0ADAF711-F866-4584-8900-0729E0449E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00615" y="6512479"/>
                  <a:ext cx="361099" cy="361099"/>
                </a:xfrm>
                <a:prstGeom prst="rect">
                  <a:avLst/>
                </a:prstGeom>
              </p:spPr>
            </p:pic>
          </p:grpSp>
        </p:grpSp>
      </p:grpSp>
    </p:spTree>
    <p:extLst>
      <p:ext uri="{BB962C8B-B14F-4D97-AF65-F5344CB8AC3E}">
        <p14:creationId xmlns:p14="http://schemas.microsoft.com/office/powerpoint/2010/main" val="2895654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2741-0B89-4485-B9F8-CCE9A46125AA}"/>
              </a:ext>
            </a:extLst>
          </p:cNvPr>
          <p:cNvSpPr>
            <a:spLocks noGrp="1"/>
          </p:cNvSpPr>
          <p:nvPr>
            <p:ph type="title"/>
          </p:nvPr>
        </p:nvSpPr>
        <p:spPr>
          <a:xfrm>
            <a:off x="495299" y="499515"/>
            <a:ext cx="9753600" cy="3009896"/>
          </a:xfrm>
        </p:spPr>
        <p:txBody>
          <a:bodyPr/>
          <a:lstStyle/>
          <a:p>
            <a:r>
              <a:rPr lang="en-US" dirty="0"/>
              <a:t>Initial Responses.</a:t>
            </a:r>
            <a:endParaRPr lang="en-GB" dirty="0"/>
          </a:p>
        </p:txBody>
      </p:sp>
      <p:cxnSp>
        <p:nvCxnSpPr>
          <p:cNvPr id="4" name="Straight Connector 3">
            <a:extLst>
              <a:ext uri="{FF2B5EF4-FFF2-40B4-BE49-F238E27FC236}">
                <a16:creationId xmlns:a16="http://schemas.microsoft.com/office/drawing/2014/main" id="{5EEA0740-3591-4726-8A3D-AC1D61B222AD}"/>
              </a:ext>
            </a:extLst>
          </p:cNvPr>
          <p:cNvCxnSpPr>
            <a:cxnSpLocks/>
          </p:cNvCxnSpPr>
          <p:nvPr/>
        </p:nvCxnSpPr>
        <p:spPr>
          <a:xfrm>
            <a:off x="819151" y="4532955"/>
            <a:ext cx="1285875" cy="0"/>
          </a:xfrm>
          <a:prstGeom prst="line">
            <a:avLst/>
          </a:prstGeom>
          <a:ln w="63500">
            <a:solidFill>
              <a:srgbClr val="172B4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68DF1AA-CE11-4009-849A-BAD5E0857F71}"/>
              </a:ext>
            </a:extLst>
          </p:cNvPr>
          <p:cNvPicPr>
            <a:picLocks noChangeAspect="1"/>
          </p:cNvPicPr>
          <p:nvPr/>
        </p:nvPicPr>
        <p:blipFill>
          <a:blip r:embed="rId3"/>
          <a:stretch>
            <a:fillRect/>
          </a:stretch>
        </p:blipFill>
        <p:spPr>
          <a:xfrm>
            <a:off x="-3792314" y="3735748"/>
            <a:ext cx="3695700" cy="2469744"/>
          </a:xfrm>
          <a:prstGeom prst="rect">
            <a:avLst/>
          </a:prstGeom>
        </p:spPr>
      </p:pic>
      <p:pic>
        <p:nvPicPr>
          <p:cNvPr id="5" name="Picture 4">
            <a:extLst>
              <a:ext uri="{FF2B5EF4-FFF2-40B4-BE49-F238E27FC236}">
                <a16:creationId xmlns:a16="http://schemas.microsoft.com/office/drawing/2014/main" id="{EA20C0E7-DEDC-4844-BA7F-4A132C21F1C6}"/>
              </a:ext>
            </a:extLst>
          </p:cNvPr>
          <p:cNvPicPr>
            <a:picLocks noChangeAspect="1"/>
          </p:cNvPicPr>
          <p:nvPr/>
        </p:nvPicPr>
        <p:blipFill>
          <a:blip r:embed="rId4"/>
          <a:stretch>
            <a:fillRect/>
          </a:stretch>
        </p:blipFill>
        <p:spPr>
          <a:xfrm>
            <a:off x="6242131" y="3143644"/>
            <a:ext cx="4006768" cy="2663035"/>
          </a:xfrm>
          <a:prstGeom prst="rect">
            <a:avLst/>
          </a:prstGeom>
        </p:spPr>
      </p:pic>
      <p:sp>
        <p:nvSpPr>
          <p:cNvPr id="7" name="Rectangle 6">
            <a:extLst>
              <a:ext uri="{FF2B5EF4-FFF2-40B4-BE49-F238E27FC236}">
                <a16:creationId xmlns:a16="http://schemas.microsoft.com/office/drawing/2014/main" id="{0AA374BD-6290-41EB-B988-8F9790D933B5}"/>
              </a:ext>
            </a:extLst>
          </p:cNvPr>
          <p:cNvSpPr/>
          <p:nvPr/>
        </p:nvSpPr>
        <p:spPr>
          <a:xfrm>
            <a:off x="6445167" y="273178"/>
            <a:ext cx="6096000" cy="646331"/>
          </a:xfrm>
          <a:prstGeom prst="rect">
            <a:avLst/>
          </a:prstGeom>
        </p:spPr>
        <p:txBody>
          <a:bodyPr>
            <a:spAutoFit/>
          </a:bodyPr>
          <a:lstStyle/>
          <a:p>
            <a:r>
              <a:rPr lang="en-GB" dirty="0">
                <a:solidFill>
                  <a:srgbClr val="00B050"/>
                </a:solidFill>
              </a:rPr>
              <a:t>Brendan Sarsfield, chief executive at Peabody, said the new policy “feels as if it’s been plucked out of thin air”</a:t>
            </a:r>
          </a:p>
        </p:txBody>
      </p:sp>
      <p:sp>
        <p:nvSpPr>
          <p:cNvPr id="8" name="Rectangle 7">
            <a:extLst>
              <a:ext uri="{FF2B5EF4-FFF2-40B4-BE49-F238E27FC236}">
                <a16:creationId xmlns:a16="http://schemas.microsoft.com/office/drawing/2014/main" id="{0BCFD055-F6F4-4F17-A1F4-122AA5D02F49}"/>
              </a:ext>
            </a:extLst>
          </p:cNvPr>
          <p:cNvSpPr/>
          <p:nvPr/>
        </p:nvSpPr>
        <p:spPr>
          <a:xfrm>
            <a:off x="6675520" y="4231836"/>
            <a:ext cx="6096000" cy="1754326"/>
          </a:xfrm>
          <a:prstGeom prst="rect">
            <a:avLst/>
          </a:prstGeom>
        </p:spPr>
        <p:txBody>
          <a:bodyPr>
            <a:spAutoFit/>
          </a:bodyPr>
          <a:lstStyle/>
          <a:p>
            <a:r>
              <a:rPr lang="en-GB" dirty="0">
                <a:solidFill>
                  <a:srgbClr val="00B050"/>
                </a:solidFill>
              </a:rPr>
              <a:t>Markus Kendall-Young, Group Head of Marketing and Sales at Catalyst, comments: </a:t>
            </a:r>
          </a:p>
          <a:p>
            <a:r>
              <a:rPr lang="en-GB" dirty="0">
                <a:solidFill>
                  <a:srgbClr val="00B050"/>
                </a:solidFill>
              </a:rPr>
              <a:t>“The changes to Shared Ownership, including a lower initial minimum share purchased of 10% for some properties, is likely an exciting prospect for many first time buyers, which could make home ownership more attainable”</a:t>
            </a:r>
          </a:p>
        </p:txBody>
      </p:sp>
      <p:sp>
        <p:nvSpPr>
          <p:cNvPr id="11" name="Rectangle 10">
            <a:extLst>
              <a:ext uri="{FF2B5EF4-FFF2-40B4-BE49-F238E27FC236}">
                <a16:creationId xmlns:a16="http://schemas.microsoft.com/office/drawing/2014/main" id="{EA581FC9-7377-4063-ACCC-FE58AC527820}"/>
              </a:ext>
            </a:extLst>
          </p:cNvPr>
          <p:cNvSpPr/>
          <p:nvPr/>
        </p:nvSpPr>
        <p:spPr>
          <a:xfrm>
            <a:off x="6918116" y="1641933"/>
            <a:ext cx="4325272" cy="2031325"/>
          </a:xfrm>
          <a:prstGeom prst="rect">
            <a:avLst/>
          </a:prstGeom>
        </p:spPr>
        <p:txBody>
          <a:bodyPr wrap="square">
            <a:spAutoFit/>
          </a:bodyPr>
          <a:lstStyle/>
          <a:p>
            <a:r>
              <a:rPr lang="en-GB" dirty="0">
                <a:solidFill>
                  <a:srgbClr val="00B050"/>
                </a:solidFill>
              </a:rPr>
              <a:t>Nick </a:t>
            </a:r>
            <a:r>
              <a:rPr lang="en-GB" dirty="0" err="1">
                <a:solidFill>
                  <a:srgbClr val="00B050"/>
                </a:solidFill>
              </a:rPr>
              <a:t>Lieb</a:t>
            </a:r>
            <a:r>
              <a:rPr lang="en-GB" dirty="0">
                <a:solidFill>
                  <a:srgbClr val="00B050"/>
                </a:solidFill>
              </a:rPr>
              <a:t>, Head of Operations at Share to Buy, comments: </a:t>
            </a:r>
          </a:p>
          <a:p>
            <a:r>
              <a:rPr lang="en-GB" dirty="0">
                <a:solidFill>
                  <a:srgbClr val="00B050"/>
                </a:solidFill>
              </a:rPr>
              <a:t>“We are sure this will prove to be a major step forward for hopeful buyers up and down the country from 2021, and we expect to see rising numbers of registrations in the New Year as a result.” </a:t>
            </a:r>
          </a:p>
        </p:txBody>
      </p:sp>
      <p:sp>
        <p:nvSpPr>
          <p:cNvPr id="12" name="Rectangle 11">
            <a:extLst>
              <a:ext uri="{FF2B5EF4-FFF2-40B4-BE49-F238E27FC236}">
                <a16:creationId xmlns:a16="http://schemas.microsoft.com/office/drawing/2014/main" id="{13210B50-DA84-4A74-8F41-81254AAD08D3}"/>
              </a:ext>
            </a:extLst>
          </p:cNvPr>
          <p:cNvSpPr/>
          <p:nvPr/>
        </p:nvSpPr>
        <p:spPr>
          <a:xfrm>
            <a:off x="185759" y="463027"/>
            <a:ext cx="6096000" cy="2031325"/>
          </a:xfrm>
          <a:prstGeom prst="rect">
            <a:avLst/>
          </a:prstGeom>
        </p:spPr>
        <p:txBody>
          <a:bodyPr>
            <a:spAutoFit/>
          </a:bodyPr>
          <a:lstStyle/>
          <a:p>
            <a:r>
              <a:rPr lang="en-GB" b="1" dirty="0">
                <a:solidFill>
                  <a:srgbClr val="FF6600"/>
                </a:solidFill>
              </a:rPr>
              <a:t>Catherine Ryder, director of policy and research at the National Housing Federation </a:t>
            </a:r>
            <a:r>
              <a:rPr lang="en-GB" dirty="0">
                <a:solidFill>
                  <a:srgbClr val="FF6600"/>
                </a:solidFill>
              </a:rPr>
              <a:t>"Housing associations will need to think carefully about how they factor the additional potential risks. We will be looking to influence the detail, for example on grant rates, to make sure shared ownership remains a viable product to build and an attractive product for people looking to buy."</a:t>
            </a:r>
          </a:p>
        </p:txBody>
      </p:sp>
      <p:sp>
        <p:nvSpPr>
          <p:cNvPr id="13" name="Rectangle 12">
            <a:extLst>
              <a:ext uri="{FF2B5EF4-FFF2-40B4-BE49-F238E27FC236}">
                <a16:creationId xmlns:a16="http://schemas.microsoft.com/office/drawing/2014/main" id="{F01385B0-CA78-4006-9C39-98AD80884E0A}"/>
              </a:ext>
            </a:extLst>
          </p:cNvPr>
          <p:cNvSpPr/>
          <p:nvPr/>
        </p:nvSpPr>
        <p:spPr>
          <a:xfrm>
            <a:off x="349167" y="3845312"/>
            <a:ext cx="6096000" cy="2308324"/>
          </a:xfrm>
          <a:prstGeom prst="rect">
            <a:avLst/>
          </a:prstGeom>
        </p:spPr>
        <p:txBody>
          <a:bodyPr>
            <a:spAutoFit/>
          </a:bodyPr>
          <a:lstStyle/>
          <a:p>
            <a:r>
              <a:rPr lang="en-GB" dirty="0">
                <a:solidFill>
                  <a:srgbClr val="FF6600"/>
                </a:solidFill>
              </a:rPr>
              <a:t>Matthew </a:t>
            </a:r>
            <a:r>
              <a:rPr lang="en-GB" dirty="0" err="1">
                <a:solidFill>
                  <a:srgbClr val="FF6600"/>
                </a:solidFill>
              </a:rPr>
              <a:t>Bailes</a:t>
            </a:r>
            <a:r>
              <a:rPr lang="en-GB" dirty="0">
                <a:solidFill>
                  <a:srgbClr val="FF6600"/>
                </a:solidFill>
              </a:rPr>
              <a:t>, chief executive at Paradigm: “Given the existing risks around the housing market, our reliance on sales margins to cross-subsidise rented homes, and the potential implications of Right to Shared Ownership, we are going to have to reflect on our development strategy going forward. </a:t>
            </a:r>
          </a:p>
          <a:p>
            <a:r>
              <a:rPr lang="en-GB" dirty="0">
                <a:solidFill>
                  <a:srgbClr val="FF6600"/>
                </a:solidFill>
              </a:rPr>
              <a:t>We want to develop at scale, but additional uncertainty makes it harder. Uncertainty on these issues will also reduce our risk appetite.”</a:t>
            </a:r>
          </a:p>
        </p:txBody>
      </p:sp>
    </p:spTree>
    <p:extLst>
      <p:ext uri="{BB962C8B-B14F-4D97-AF65-F5344CB8AC3E}">
        <p14:creationId xmlns:p14="http://schemas.microsoft.com/office/powerpoint/2010/main" val="1788042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1F249-CE8C-45B1-B2F7-B23D0771018C}"/>
              </a:ext>
            </a:extLst>
          </p:cNvPr>
          <p:cNvSpPr>
            <a:spLocks noGrp="1"/>
          </p:cNvSpPr>
          <p:nvPr>
            <p:ph type="title"/>
          </p:nvPr>
        </p:nvSpPr>
        <p:spPr/>
        <p:txBody>
          <a:bodyPr>
            <a:normAutofit fontScale="90000"/>
          </a:bodyPr>
          <a:lstStyle/>
          <a:p>
            <a:r>
              <a:rPr lang="en-GB" dirty="0"/>
              <a:t>Viability of; </a:t>
            </a:r>
            <a:br>
              <a:rPr lang="en-GB" dirty="0"/>
            </a:br>
            <a:br>
              <a:rPr lang="en-GB" dirty="0"/>
            </a:br>
            <a:r>
              <a:rPr lang="en-GB" dirty="0"/>
              <a:t>Rent V RTSO</a:t>
            </a:r>
            <a:br>
              <a:rPr lang="en-GB" dirty="0"/>
            </a:br>
            <a:br>
              <a:rPr lang="en-GB" dirty="0"/>
            </a:br>
            <a:r>
              <a:rPr lang="en-GB" dirty="0"/>
              <a:t>SO V New SO	</a:t>
            </a:r>
          </a:p>
        </p:txBody>
      </p:sp>
      <p:sp>
        <p:nvSpPr>
          <p:cNvPr id="3" name="Content Placeholder 2">
            <a:extLst>
              <a:ext uri="{FF2B5EF4-FFF2-40B4-BE49-F238E27FC236}">
                <a16:creationId xmlns:a16="http://schemas.microsoft.com/office/drawing/2014/main" id="{B9D9794F-DF7C-4D6F-A5C9-73FF06A79ADA}"/>
              </a:ext>
            </a:extLst>
          </p:cNvPr>
          <p:cNvSpPr>
            <a:spLocks noGrp="1"/>
          </p:cNvSpPr>
          <p:nvPr>
            <p:ph sz="quarter" idx="10"/>
          </p:nvPr>
        </p:nvSpPr>
        <p:spPr/>
        <p:txBody>
          <a:bodyPr>
            <a:normAutofit/>
          </a:bodyPr>
          <a:lstStyle/>
          <a:p>
            <a:pPr lvl="1">
              <a:defRPr/>
            </a:pPr>
            <a:endParaRPr lang="en-GB" dirty="0"/>
          </a:p>
          <a:p>
            <a:pPr lvl="1">
              <a:defRPr/>
            </a:pPr>
            <a:endParaRPr lang="en-GB" dirty="0"/>
          </a:p>
          <a:p>
            <a:pPr lvl="1">
              <a:defRPr/>
            </a:pPr>
            <a:endParaRPr lang="en-GB" dirty="0"/>
          </a:p>
        </p:txBody>
      </p:sp>
      <p:cxnSp>
        <p:nvCxnSpPr>
          <p:cNvPr id="4" name="Straight Connector 3">
            <a:extLst>
              <a:ext uri="{FF2B5EF4-FFF2-40B4-BE49-F238E27FC236}">
                <a16:creationId xmlns:a16="http://schemas.microsoft.com/office/drawing/2014/main" id="{FA0D48F7-7FBA-490D-84FB-77E29574E972}"/>
              </a:ext>
            </a:extLst>
          </p:cNvPr>
          <p:cNvCxnSpPr>
            <a:cxnSpLocks/>
          </p:cNvCxnSpPr>
          <p:nvPr/>
        </p:nvCxnSpPr>
        <p:spPr>
          <a:xfrm>
            <a:off x="819151" y="4532955"/>
            <a:ext cx="128587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658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1F249-CE8C-45B1-B2F7-B23D0771018C}"/>
              </a:ext>
            </a:extLst>
          </p:cNvPr>
          <p:cNvSpPr>
            <a:spLocks noGrp="1"/>
          </p:cNvSpPr>
          <p:nvPr>
            <p:ph type="title"/>
          </p:nvPr>
        </p:nvSpPr>
        <p:spPr/>
        <p:txBody>
          <a:bodyPr/>
          <a:lstStyle/>
          <a:p>
            <a:r>
              <a:rPr lang="en-GB" dirty="0"/>
              <a:t>New Shared Ownership Assumptions	</a:t>
            </a:r>
          </a:p>
        </p:txBody>
      </p:sp>
      <p:sp>
        <p:nvSpPr>
          <p:cNvPr id="3" name="Content Placeholder 2">
            <a:extLst>
              <a:ext uri="{FF2B5EF4-FFF2-40B4-BE49-F238E27FC236}">
                <a16:creationId xmlns:a16="http://schemas.microsoft.com/office/drawing/2014/main" id="{B9D9794F-DF7C-4D6F-A5C9-73FF06A79ADA}"/>
              </a:ext>
            </a:extLst>
          </p:cNvPr>
          <p:cNvSpPr>
            <a:spLocks noGrp="1"/>
          </p:cNvSpPr>
          <p:nvPr>
            <p:ph sz="quarter" idx="10"/>
          </p:nvPr>
        </p:nvSpPr>
        <p:spPr/>
        <p:txBody>
          <a:bodyPr>
            <a:normAutofit/>
          </a:bodyPr>
          <a:lstStyle/>
          <a:p>
            <a:pPr lvl="0"/>
            <a:r>
              <a:rPr lang="en-US" dirty="0"/>
              <a:t>%‘gradual’ &amp; regular staircasing?</a:t>
            </a:r>
          </a:p>
          <a:p>
            <a:pPr lvl="0"/>
            <a:endParaRPr lang="en-US" dirty="0"/>
          </a:p>
          <a:p>
            <a:pPr lvl="0"/>
            <a:r>
              <a:rPr lang="en-US" dirty="0"/>
              <a:t>10 year free repair period (10 </a:t>
            </a:r>
            <a:r>
              <a:rPr lang="en-US" dirty="0" err="1"/>
              <a:t>yrs</a:t>
            </a:r>
            <a:r>
              <a:rPr lang="en-US" dirty="0"/>
              <a:t> from build completion, max £500)</a:t>
            </a:r>
          </a:p>
          <a:p>
            <a:pPr lvl="0"/>
            <a:endParaRPr lang="en-US" dirty="0"/>
          </a:p>
          <a:p>
            <a:pPr lvl="0"/>
            <a:r>
              <a:rPr lang="en-US" dirty="0"/>
              <a:t>Service Charges – unchanged?</a:t>
            </a:r>
          </a:p>
          <a:p>
            <a:pPr lvl="1">
              <a:defRPr/>
            </a:pPr>
            <a:endParaRPr lang="en-GB" dirty="0"/>
          </a:p>
          <a:p>
            <a:pPr lvl="1">
              <a:defRPr/>
            </a:pPr>
            <a:endParaRPr lang="en-GB" dirty="0"/>
          </a:p>
          <a:p>
            <a:pPr lvl="1">
              <a:defRPr/>
            </a:pPr>
            <a:endParaRPr lang="en-GB" dirty="0"/>
          </a:p>
        </p:txBody>
      </p:sp>
      <p:cxnSp>
        <p:nvCxnSpPr>
          <p:cNvPr id="4" name="Straight Connector 3">
            <a:extLst>
              <a:ext uri="{FF2B5EF4-FFF2-40B4-BE49-F238E27FC236}">
                <a16:creationId xmlns:a16="http://schemas.microsoft.com/office/drawing/2014/main" id="{FA0D48F7-7FBA-490D-84FB-77E29574E972}"/>
              </a:ext>
            </a:extLst>
          </p:cNvPr>
          <p:cNvCxnSpPr>
            <a:cxnSpLocks/>
          </p:cNvCxnSpPr>
          <p:nvPr/>
        </p:nvCxnSpPr>
        <p:spPr>
          <a:xfrm>
            <a:off x="819151" y="4532955"/>
            <a:ext cx="128587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059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1C7502-C07D-4B90-9453-BB83F543EA8F}"/>
              </a:ext>
            </a:extLst>
          </p:cNvPr>
          <p:cNvCxnSpPr>
            <a:cxnSpLocks/>
          </p:cNvCxnSpPr>
          <p:nvPr/>
        </p:nvCxnSpPr>
        <p:spPr>
          <a:xfrm>
            <a:off x="853985" y="3429000"/>
            <a:ext cx="128587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759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A0E8-4F62-4B79-896F-084B35FF65EC}"/>
              </a:ext>
            </a:extLst>
          </p:cNvPr>
          <p:cNvSpPr>
            <a:spLocks noGrp="1"/>
          </p:cNvSpPr>
          <p:nvPr>
            <p:ph type="title"/>
          </p:nvPr>
        </p:nvSpPr>
        <p:spPr/>
        <p:txBody>
          <a:bodyPr>
            <a:normAutofit fontScale="90000"/>
          </a:bodyPr>
          <a:lstStyle/>
          <a:p>
            <a:r>
              <a:rPr lang="en-US" dirty="0"/>
              <a:t>Rent v RTSO?</a:t>
            </a:r>
            <a:br>
              <a:rPr lang="en-US" dirty="0"/>
            </a:br>
            <a:r>
              <a:rPr lang="en-US" dirty="0"/>
              <a:t>Old SO v New SO?</a:t>
            </a:r>
            <a:br>
              <a:rPr lang="en-US" dirty="0"/>
            </a:br>
            <a:r>
              <a:rPr lang="en-US" dirty="0"/>
              <a:t>Cross Subs?</a:t>
            </a:r>
            <a:br>
              <a:rPr lang="en-US" dirty="0"/>
            </a:br>
            <a:br>
              <a:rPr lang="en-US" dirty="0"/>
            </a:br>
            <a:br>
              <a:rPr lang="en-US" dirty="0"/>
            </a:br>
            <a:br>
              <a:rPr lang="en-US" dirty="0"/>
            </a:br>
            <a:br>
              <a:rPr lang="en-US" dirty="0"/>
            </a:br>
            <a:r>
              <a:rPr lang="en-US" dirty="0"/>
              <a:t>What happens to the cross subs? Do you take a hit?</a:t>
            </a:r>
            <a:endParaRPr lang="en-GB" dirty="0"/>
          </a:p>
        </p:txBody>
      </p:sp>
      <p:cxnSp>
        <p:nvCxnSpPr>
          <p:cNvPr id="6" name="Straight Connector 5">
            <a:extLst>
              <a:ext uri="{FF2B5EF4-FFF2-40B4-BE49-F238E27FC236}">
                <a16:creationId xmlns:a16="http://schemas.microsoft.com/office/drawing/2014/main" id="{F954B5BF-4A22-412A-91EC-2FD11157D376}"/>
              </a:ext>
            </a:extLst>
          </p:cNvPr>
          <p:cNvCxnSpPr>
            <a:cxnSpLocks/>
          </p:cNvCxnSpPr>
          <p:nvPr/>
        </p:nvCxnSpPr>
        <p:spPr>
          <a:xfrm>
            <a:off x="819151" y="4532955"/>
            <a:ext cx="128587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04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1F249-CE8C-45B1-B2F7-B23D0771018C}"/>
              </a:ext>
            </a:extLst>
          </p:cNvPr>
          <p:cNvSpPr>
            <a:spLocks noGrp="1"/>
          </p:cNvSpPr>
          <p:nvPr>
            <p:ph type="title"/>
          </p:nvPr>
        </p:nvSpPr>
        <p:spPr/>
        <p:txBody>
          <a:bodyPr/>
          <a:lstStyle/>
          <a:p>
            <a:r>
              <a:rPr lang="en-GB" dirty="0"/>
              <a:t>This is the title for this slide. Max 3-4 lines only.</a:t>
            </a:r>
          </a:p>
        </p:txBody>
      </p:sp>
      <p:sp>
        <p:nvSpPr>
          <p:cNvPr id="3" name="Content Placeholder 2">
            <a:extLst>
              <a:ext uri="{FF2B5EF4-FFF2-40B4-BE49-F238E27FC236}">
                <a16:creationId xmlns:a16="http://schemas.microsoft.com/office/drawing/2014/main" id="{B9D9794F-DF7C-4D6F-A5C9-73FF06A79ADA}"/>
              </a:ext>
            </a:extLst>
          </p:cNvPr>
          <p:cNvSpPr>
            <a:spLocks noGrp="1"/>
          </p:cNvSpPr>
          <p:nvPr>
            <p:ph sz="quarter" idx="10"/>
          </p:nvPr>
        </p:nvSpPr>
        <p:spPr/>
        <p:txBody>
          <a:bodyPr>
            <a:normAutofit lnSpcReduction="10000"/>
          </a:bodyPr>
          <a:lstStyle/>
          <a:p>
            <a:pPr lvl="0"/>
            <a:r>
              <a:rPr lang="en-US" dirty="0"/>
              <a:t>This is a bullet list title.</a:t>
            </a:r>
          </a:p>
          <a:p>
            <a:pPr lvl="1"/>
            <a:r>
              <a:rPr lang="en-US" dirty="0"/>
              <a:t>This is the inner paragraph.</a:t>
            </a:r>
          </a:p>
          <a:p>
            <a:pPr lvl="0"/>
            <a:endParaRPr lang="en-US" dirty="0"/>
          </a:p>
          <a:p>
            <a:pPr lvl="0"/>
            <a:r>
              <a:rPr lang="en-US" dirty="0"/>
              <a:t>This is another bullet list title. Max 2 lines please.</a:t>
            </a:r>
          </a:p>
          <a:p>
            <a:pPr lvl="1">
              <a:defRPr/>
            </a:pPr>
            <a:r>
              <a:rPr lang="en-US" dirty="0"/>
              <a:t>This is the inner paragraph. Ideally, description text is kept at a max 2-3 lines.</a:t>
            </a:r>
          </a:p>
          <a:p>
            <a:pPr lvl="1">
              <a:defRPr/>
            </a:pPr>
            <a:endParaRPr lang="en-US" dirty="0"/>
          </a:p>
          <a:p>
            <a:pPr lvl="0"/>
            <a:r>
              <a:rPr lang="en-US" dirty="0"/>
              <a:t>Last bullet list item.</a:t>
            </a:r>
          </a:p>
          <a:p>
            <a:pPr lvl="1">
              <a:defRPr/>
            </a:pPr>
            <a:r>
              <a:rPr lang="en-US" dirty="0"/>
              <a:t>If you need more items on your list, just duplicate the slide, keep the title, and add your items to the list on the next slide.</a:t>
            </a:r>
            <a:endParaRPr lang="en-GB" dirty="0"/>
          </a:p>
          <a:p>
            <a:endParaRPr lang="en-GB" dirty="0"/>
          </a:p>
        </p:txBody>
      </p:sp>
      <p:cxnSp>
        <p:nvCxnSpPr>
          <p:cNvPr id="5" name="Straight Connector 4">
            <a:extLst>
              <a:ext uri="{FF2B5EF4-FFF2-40B4-BE49-F238E27FC236}">
                <a16:creationId xmlns:a16="http://schemas.microsoft.com/office/drawing/2014/main" id="{26B63748-F6C1-428D-A04A-90F7634C184B}"/>
              </a:ext>
            </a:extLst>
          </p:cNvPr>
          <p:cNvCxnSpPr>
            <a:cxnSpLocks/>
          </p:cNvCxnSpPr>
          <p:nvPr/>
        </p:nvCxnSpPr>
        <p:spPr>
          <a:xfrm>
            <a:off x="819151" y="4532955"/>
            <a:ext cx="1285875" cy="0"/>
          </a:xfrm>
          <a:prstGeom prst="line">
            <a:avLst/>
          </a:prstGeom>
          <a:ln w="63500">
            <a:solidFill>
              <a:srgbClr val="172B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53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20000"/>
          </a:lnSpc>
          <a:defRPr sz="1600" dirty="0">
            <a:solidFill>
              <a:srgbClr val="172B46"/>
            </a:solidFill>
            <a:latin typeface="Roboto Light" panose="02000000000000000000" pitchFamily="2" charset="0"/>
            <a:ea typeface="Roboto Light" panose="02000000000000000000" pitchFamily="2" charset="0"/>
            <a:cs typeface="Open Sans Light" panose="020B03060305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2123</Words>
  <Application>Microsoft Office PowerPoint</Application>
  <PresentationFormat>Widescreen</PresentationFormat>
  <Paragraphs>182</Paragraphs>
  <Slides>31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Roboto</vt:lpstr>
      <vt:lpstr>Arial</vt:lpstr>
      <vt:lpstr>Calibri Light</vt:lpstr>
      <vt:lpstr>Roboto Black</vt:lpstr>
      <vt:lpstr>Open Sans Light</vt:lpstr>
      <vt:lpstr>Roboto Light</vt:lpstr>
      <vt:lpstr>Calibri</vt:lpstr>
      <vt:lpstr>Office Theme</vt:lpstr>
      <vt:lpstr>M3Pamwin Plus User Group</vt:lpstr>
      <vt:lpstr>Session 1 Right to Shared Ownership Model</vt:lpstr>
      <vt:lpstr>Key Features;</vt:lpstr>
      <vt:lpstr>Initial Responses.</vt:lpstr>
      <vt:lpstr>Viability of;   Rent V RTSO  SO V New SO </vt:lpstr>
      <vt:lpstr>New Shared Ownership Assumptions </vt:lpstr>
      <vt:lpstr>PowerPoint Presentation</vt:lpstr>
      <vt:lpstr>Rent v RTSO? Old SO v New SO? Cross Subs?     What happens to the cross subs? Do you take a hit?</vt:lpstr>
      <vt:lpstr>This is the title for this slide. Max 3-4 lines only.</vt:lpstr>
      <vt:lpstr>You may use this for paragraph items.</vt:lpstr>
      <vt:lpstr>You may use this for paragraph items.</vt:lpstr>
      <vt:lpstr>You may use this for paragraph items.</vt:lpstr>
      <vt:lpstr>This is a more traditional bullet list.</vt:lpstr>
      <vt:lpstr>This is a more traditional bullet list.</vt:lpstr>
      <vt:lpstr>This is a more traditional bullet list.</vt:lpstr>
      <vt:lpstr>This is a feature title with an image</vt:lpstr>
      <vt:lpstr>This is a feature title with an image</vt:lpstr>
      <vt:lpstr>This is a feature title with an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is a feature title with an image to the right.</vt:lpstr>
      <vt:lpstr>Thank you all for attending!</vt:lpstr>
      <vt:lpstr>Questions?</vt:lpstr>
      <vt:lpstr>Questions?</vt:lpstr>
      <vt:lpstr>Presentation Title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Jonathan Ramos</dc:creator>
  <cp:lastModifiedBy>Sundeep Heer</cp:lastModifiedBy>
  <cp:revision>415</cp:revision>
  <dcterms:created xsi:type="dcterms:W3CDTF">2019-10-25T12:10:47Z</dcterms:created>
  <dcterms:modified xsi:type="dcterms:W3CDTF">2020-11-27T19:00:35Z</dcterms:modified>
</cp:coreProperties>
</file>