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45" r:id="rId5"/>
    <p:sldId id="2746" r:id="rId6"/>
    <p:sldId id="2747" r:id="rId7"/>
    <p:sldId id="2748" r:id="rId8"/>
    <p:sldId id="2760" r:id="rId9"/>
    <p:sldId id="2749" r:id="rId10"/>
    <p:sldId id="2753" r:id="rId11"/>
    <p:sldId id="2750" r:id="rId12"/>
    <p:sldId id="2751" r:id="rId13"/>
    <p:sldId id="2752" r:id="rId14"/>
    <p:sldId id="2761" r:id="rId15"/>
    <p:sldId id="2754" r:id="rId16"/>
    <p:sldId id="2755" r:id="rId17"/>
    <p:sldId id="2756" r:id="rId18"/>
    <p:sldId id="2757" r:id="rId19"/>
    <p:sldId id="2758" r:id="rId20"/>
    <p:sldId id="2759" r:id="rId21"/>
    <p:sldId id="2709" r:id="rId22"/>
    <p:sldId id="2742" r:id="rId23"/>
    <p:sldId id="2736" r:id="rId24"/>
  </p:sldIdLst>
  <p:sldSz cx="12192000" cy="6858000"/>
  <p:notesSz cx="6858000" cy="9144000"/>
  <p:embeddedFontLs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Black" panose="02000000000000000000" pitchFamily="2" charset="0"/>
      <p:bold r:id="rId31"/>
      <p:boldItalic r:id="rId32"/>
    </p:embeddedFont>
    <p:embeddedFont>
      <p:font typeface="Roboto Light" panose="02000000000000000000" pitchFamily="2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F929B-FB60-4E06-A71C-BFDD74B83756}" v="21" dt="2025-06-30T11:14:40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>
        <p:guide orient="horz" pos="2319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y Sweetman" userId="3a9afaa4-27a6-4b38-964c-73a66356ca45" providerId="ADAL" clId="{75AF929B-FB60-4E06-A71C-BFDD74B83756}"/>
    <pc:docChg chg="undo custSel addSld delSld modSld sldOrd">
      <pc:chgData name="Jonny Sweetman" userId="3a9afaa4-27a6-4b38-964c-73a66356ca45" providerId="ADAL" clId="{75AF929B-FB60-4E06-A71C-BFDD74B83756}" dt="2025-07-07T12:52:47.765" v="2939" actId="20577"/>
      <pc:docMkLst>
        <pc:docMk/>
      </pc:docMkLst>
      <pc:sldChg chg="del">
        <pc:chgData name="Jonny Sweetman" userId="3a9afaa4-27a6-4b38-964c-73a66356ca45" providerId="ADAL" clId="{75AF929B-FB60-4E06-A71C-BFDD74B83756}" dt="2025-07-07T11:35:06.978" v="2699" actId="47"/>
        <pc:sldMkLst>
          <pc:docMk/>
          <pc:sldMk cId="142528545" sldId="2618"/>
        </pc:sldMkLst>
      </pc:sldChg>
      <pc:sldChg chg="del">
        <pc:chgData name="Jonny Sweetman" userId="3a9afaa4-27a6-4b38-964c-73a66356ca45" providerId="ADAL" clId="{75AF929B-FB60-4E06-A71C-BFDD74B83756}" dt="2025-07-07T11:35:21.115" v="2707" actId="47"/>
        <pc:sldMkLst>
          <pc:docMk/>
          <pc:sldMk cId="143766983" sldId="2626"/>
        </pc:sldMkLst>
      </pc:sldChg>
      <pc:sldChg chg="del">
        <pc:chgData name="Jonny Sweetman" userId="3a9afaa4-27a6-4b38-964c-73a66356ca45" providerId="ADAL" clId="{75AF929B-FB60-4E06-A71C-BFDD74B83756}" dt="2025-07-07T11:35:10.601" v="2700" actId="47"/>
        <pc:sldMkLst>
          <pc:docMk/>
          <pc:sldMk cId="904049279" sldId="2647"/>
        </pc:sldMkLst>
      </pc:sldChg>
      <pc:sldChg chg="del">
        <pc:chgData name="Jonny Sweetman" userId="3a9afaa4-27a6-4b38-964c-73a66356ca45" providerId="ADAL" clId="{75AF929B-FB60-4E06-A71C-BFDD74B83756}" dt="2025-07-07T11:35:19.686" v="2706" actId="47"/>
        <pc:sldMkLst>
          <pc:docMk/>
          <pc:sldMk cId="1501448277" sldId="2682"/>
        </pc:sldMkLst>
      </pc:sldChg>
      <pc:sldChg chg="del">
        <pc:chgData name="Jonny Sweetman" userId="3a9afaa4-27a6-4b38-964c-73a66356ca45" providerId="ADAL" clId="{75AF929B-FB60-4E06-A71C-BFDD74B83756}" dt="2025-07-07T11:35:12.560" v="2702" actId="47"/>
        <pc:sldMkLst>
          <pc:docMk/>
          <pc:sldMk cId="1908339289" sldId="2683"/>
        </pc:sldMkLst>
      </pc:sldChg>
      <pc:sldChg chg="addSp delSp modSp mod ord">
        <pc:chgData name="Jonny Sweetman" userId="3a9afaa4-27a6-4b38-964c-73a66356ca45" providerId="ADAL" clId="{75AF929B-FB60-4E06-A71C-BFDD74B83756}" dt="2025-06-30T11:20:24.533" v="2262" actId="20577"/>
        <pc:sldMkLst>
          <pc:docMk/>
          <pc:sldMk cId="1788042491" sldId="2709"/>
        </pc:sldMkLst>
        <pc:spChg chg="mod">
          <ac:chgData name="Jonny Sweetman" userId="3a9afaa4-27a6-4b38-964c-73a66356ca45" providerId="ADAL" clId="{75AF929B-FB60-4E06-A71C-BFDD74B83756}" dt="2025-06-30T11:20:24.533" v="2262" actId="20577"/>
          <ac:spMkLst>
            <pc:docMk/>
            <pc:sldMk cId="1788042491" sldId="2709"/>
            <ac:spMk id="2" creationId="{052C2741-0B89-4485-B9F8-CCE9A46125AA}"/>
          </ac:spMkLst>
        </pc:spChg>
        <pc:spChg chg="add mod">
          <ac:chgData name="Jonny Sweetman" userId="3a9afaa4-27a6-4b38-964c-73a66356ca45" providerId="ADAL" clId="{75AF929B-FB60-4E06-A71C-BFDD74B83756}" dt="2025-06-30T09:36:27.502" v="55" actId="478"/>
          <ac:spMkLst>
            <pc:docMk/>
            <pc:sldMk cId="1788042491" sldId="2709"/>
            <ac:spMk id="5" creationId="{B9021B18-A3EF-E97A-CF1E-F24BF1FF13CC}"/>
          </ac:spMkLst>
        </pc:spChg>
      </pc:sldChg>
      <pc:sldChg chg="del">
        <pc:chgData name="Jonny Sweetman" userId="3a9afaa4-27a6-4b38-964c-73a66356ca45" providerId="ADAL" clId="{75AF929B-FB60-4E06-A71C-BFDD74B83756}" dt="2025-06-30T09:36:05.447" v="52" actId="47"/>
        <pc:sldMkLst>
          <pc:docMk/>
          <pc:sldMk cId="3319746929" sldId="2710"/>
        </pc:sldMkLst>
      </pc:sldChg>
      <pc:sldChg chg="del">
        <pc:chgData name="Jonny Sweetman" userId="3a9afaa4-27a6-4b38-964c-73a66356ca45" providerId="ADAL" clId="{75AF929B-FB60-4E06-A71C-BFDD74B83756}" dt="2025-06-30T09:36:08.903" v="53" actId="47"/>
        <pc:sldMkLst>
          <pc:docMk/>
          <pc:sldMk cId="1145268388" sldId="2714"/>
        </pc:sldMkLst>
      </pc:sldChg>
      <pc:sldChg chg="del">
        <pc:chgData name="Jonny Sweetman" userId="3a9afaa4-27a6-4b38-964c-73a66356ca45" providerId="ADAL" clId="{75AF929B-FB60-4E06-A71C-BFDD74B83756}" dt="2025-06-30T09:36:18.790" v="54" actId="47"/>
        <pc:sldMkLst>
          <pc:docMk/>
          <pc:sldMk cId="2600599398" sldId="2715"/>
        </pc:sldMkLst>
      </pc:sldChg>
      <pc:sldChg chg="del">
        <pc:chgData name="Jonny Sweetman" userId="3a9afaa4-27a6-4b38-964c-73a66356ca45" providerId="ADAL" clId="{75AF929B-FB60-4E06-A71C-BFDD74B83756}" dt="2025-07-07T11:34:48.761" v="2686" actId="47"/>
        <pc:sldMkLst>
          <pc:docMk/>
          <pc:sldMk cId="336904182" sldId="2716"/>
        </pc:sldMkLst>
      </pc:sldChg>
      <pc:sldChg chg="del">
        <pc:chgData name="Jonny Sweetman" userId="3a9afaa4-27a6-4b38-964c-73a66356ca45" providerId="ADAL" clId="{75AF929B-FB60-4E06-A71C-BFDD74B83756}" dt="2025-07-07T11:35:41.766" v="2709" actId="47"/>
        <pc:sldMkLst>
          <pc:docMk/>
          <pc:sldMk cId="2992370825" sldId="2717"/>
        </pc:sldMkLst>
      </pc:sldChg>
      <pc:sldChg chg="del">
        <pc:chgData name="Jonny Sweetman" userId="3a9afaa4-27a6-4b38-964c-73a66356ca45" providerId="ADAL" clId="{75AF929B-FB60-4E06-A71C-BFDD74B83756}" dt="2025-06-30T09:32:58.505" v="1" actId="47"/>
        <pc:sldMkLst>
          <pc:docMk/>
          <pc:sldMk cId="1321315888" sldId="2721"/>
        </pc:sldMkLst>
      </pc:sldChg>
      <pc:sldChg chg="del">
        <pc:chgData name="Jonny Sweetman" userId="3a9afaa4-27a6-4b38-964c-73a66356ca45" providerId="ADAL" clId="{75AF929B-FB60-4E06-A71C-BFDD74B83756}" dt="2025-06-30T09:32:56.242" v="0" actId="47"/>
        <pc:sldMkLst>
          <pc:docMk/>
          <pc:sldMk cId="1495048752" sldId="2722"/>
        </pc:sldMkLst>
      </pc:sldChg>
      <pc:sldChg chg="del">
        <pc:chgData name="Jonny Sweetman" userId="3a9afaa4-27a6-4b38-964c-73a66356ca45" providerId="ADAL" clId="{75AF929B-FB60-4E06-A71C-BFDD74B83756}" dt="2025-07-07T11:34:52.042" v="2687" actId="47"/>
        <pc:sldMkLst>
          <pc:docMk/>
          <pc:sldMk cId="1096950345" sldId="2723"/>
        </pc:sldMkLst>
      </pc:sldChg>
      <pc:sldChg chg="del">
        <pc:chgData name="Jonny Sweetman" userId="3a9afaa4-27a6-4b38-964c-73a66356ca45" providerId="ADAL" clId="{75AF929B-FB60-4E06-A71C-BFDD74B83756}" dt="2025-07-07T11:34:53.873" v="2688" actId="47"/>
        <pc:sldMkLst>
          <pc:docMk/>
          <pc:sldMk cId="3185059745" sldId="2724"/>
        </pc:sldMkLst>
      </pc:sldChg>
      <pc:sldChg chg="del">
        <pc:chgData name="Jonny Sweetman" userId="3a9afaa4-27a6-4b38-964c-73a66356ca45" providerId="ADAL" clId="{75AF929B-FB60-4E06-A71C-BFDD74B83756}" dt="2025-07-07T11:34:54.822" v="2689" actId="47"/>
        <pc:sldMkLst>
          <pc:docMk/>
          <pc:sldMk cId="367653172" sldId="2725"/>
        </pc:sldMkLst>
      </pc:sldChg>
      <pc:sldChg chg="del">
        <pc:chgData name="Jonny Sweetman" userId="3a9afaa4-27a6-4b38-964c-73a66356ca45" providerId="ADAL" clId="{75AF929B-FB60-4E06-A71C-BFDD74B83756}" dt="2025-07-07T11:34:56.072" v="2690" actId="47"/>
        <pc:sldMkLst>
          <pc:docMk/>
          <pc:sldMk cId="3519459812" sldId="2726"/>
        </pc:sldMkLst>
      </pc:sldChg>
      <pc:sldChg chg="del">
        <pc:chgData name="Jonny Sweetman" userId="3a9afaa4-27a6-4b38-964c-73a66356ca45" providerId="ADAL" clId="{75AF929B-FB60-4E06-A71C-BFDD74B83756}" dt="2025-07-07T11:34:57.299" v="2691" actId="47"/>
        <pc:sldMkLst>
          <pc:docMk/>
          <pc:sldMk cId="3501115308" sldId="2727"/>
        </pc:sldMkLst>
      </pc:sldChg>
      <pc:sldChg chg="del">
        <pc:chgData name="Jonny Sweetman" userId="3a9afaa4-27a6-4b38-964c-73a66356ca45" providerId="ADAL" clId="{75AF929B-FB60-4E06-A71C-BFDD74B83756}" dt="2025-07-07T11:34:58.252" v="2692" actId="47"/>
        <pc:sldMkLst>
          <pc:docMk/>
          <pc:sldMk cId="2201292759" sldId="2728"/>
        </pc:sldMkLst>
      </pc:sldChg>
      <pc:sldChg chg="del">
        <pc:chgData name="Jonny Sweetman" userId="3a9afaa4-27a6-4b38-964c-73a66356ca45" providerId="ADAL" clId="{75AF929B-FB60-4E06-A71C-BFDD74B83756}" dt="2025-07-07T11:34:59.309" v="2693" actId="47"/>
        <pc:sldMkLst>
          <pc:docMk/>
          <pc:sldMk cId="1088476481" sldId="2729"/>
        </pc:sldMkLst>
      </pc:sldChg>
      <pc:sldChg chg="del">
        <pc:chgData name="Jonny Sweetman" userId="3a9afaa4-27a6-4b38-964c-73a66356ca45" providerId="ADAL" clId="{75AF929B-FB60-4E06-A71C-BFDD74B83756}" dt="2025-07-07T11:35:00.024" v="2694" actId="47"/>
        <pc:sldMkLst>
          <pc:docMk/>
          <pc:sldMk cId="1691170955" sldId="2730"/>
        </pc:sldMkLst>
      </pc:sldChg>
      <pc:sldChg chg="del">
        <pc:chgData name="Jonny Sweetman" userId="3a9afaa4-27a6-4b38-964c-73a66356ca45" providerId="ADAL" clId="{75AF929B-FB60-4E06-A71C-BFDD74B83756}" dt="2025-07-07T11:35:00.568" v="2695" actId="47"/>
        <pc:sldMkLst>
          <pc:docMk/>
          <pc:sldMk cId="2378007554" sldId="2731"/>
        </pc:sldMkLst>
      </pc:sldChg>
      <pc:sldChg chg="del">
        <pc:chgData name="Jonny Sweetman" userId="3a9afaa4-27a6-4b38-964c-73a66356ca45" providerId="ADAL" clId="{75AF929B-FB60-4E06-A71C-BFDD74B83756}" dt="2025-07-07T11:35:01.425" v="2696" actId="47"/>
        <pc:sldMkLst>
          <pc:docMk/>
          <pc:sldMk cId="1721209439" sldId="2732"/>
        </pc:sldMkLst>
      </pc:sldChg>
      <pc:sldChg chg="del">
        <pc:chgData name="Jonny Sweetman" userId="3a9afaa4-27a6-4b38-964c-73a66356ca45" providerId="ADAL" clId="{75AF929B-FB60-4E06-A71C-BFDD74B83756}" dt="2025-07-07T11:35:02.077" v="2697" actId="47"/>
        <pc:sldMkLst>
          <pc:docMk/>
          <pc:sldMk cId="750729159" sldId="2733"/>
        </pc:sldMkLst>
      </pc:sldChg>
      <pc:sldChg chg="del">
        <pc:chgData name="Jonny Sweetman" userId="3a9afaa4-27a6-4b38-964c-73a66356ca45" providerId="ADAL" clId="{75AF929B-FB60-4E06-A71C-BFDD74B83756}" dt="2025-07-07T11:35:02.987" v="2698" actId="47"/>
        <pc:sldMkLst>
          <pc:docMk/>
          <pc:sldMk cId="3885733026" sldId="2734"/>
        </pc:sldMkLst>
      </pc:sldChg>
      <pc:sldChg chg="del">
        <pc:chgData name="Jonny Sweetman" userId="3a9afaa4-27a6-4b38-964c-73a66356ca45" providerId="ADAL" clId="{75AF929B-FB60-4E06-A71C-BFDD74B83756}" dt="2025-07-07T11:35:11.685" v="2701" actId="47"/>
        <pc:sldMkLst>
          <pc:docMk/>
          <pc:sldMk cId="3482041402" sldId="2735"/>
        </pc:sldMkLst>
      </pc:sldChg>
      <pc:sldChg chg="modSp mod">
        <pc:chgData name="Jonny Sweetman" userId="3a9afaa4-27a6-4b38-964c-73a66356ca45" providerId="ADAL" clId="{75AF929B-FB60-4E06-A71C-BFDD74B83756}" dt="2025-07-07T11:36:45.973" v="2735" actId="20577"/>
        <pc:sldMkLst>
          <pc:docMk/>
          <pc:sldMk cId="70387133" sldId="2736"/>
        </pc:sldMkLst>
        <pc:spChg chg="mod">
          <ac:chgData name="Jonny Sweetman" userId="3a9afaa4-27a6-4b38-964c-73a66356ca45" providerId="ADAL" clId="{75AF929B-FB60-4E06-A71C-BFDD74B83756}" dt="2025-07-07T11:36:45.973" v="2735" actId="20577"/>
          <ac:spMkLst>
            <pc:docMk/>
            <pc:sldMk cId="70387133" sldId="2736"/>
            <ac:spMk id="6" creationId="{735E15CD-8E2D-4D72-920C-9D40D4C2B7F0}"/>
          </ac:spMkLst>
        </pc:spChg>
      </pc:sldChg>
      <pc:sldChg chg="del">
        <pc:chgData name="Jonny Sweetman" userId="3a9afaa4-27a6-4b38-964c-73a66356ca45" providerId="ADAL" clId="{75AF929B-FB60-4E06-A71C-BFDD74B83756}" dt="2025-07-07T11:35:13.329" v="2703" actId="47"/>
        <pc:sldMkLst>
          <pc:docMk/>
          <pc:sldMk cId="2972127087" sldId="2737"/>
        </pc:sldMkLst>
      </pc:sldChg>
      <pc:sldChg chg="del">
        <pc:chgData name="Jonny Sweetman" userId="3a9afaa4-27a6-4b38-964c-73a66356ca45" providerId="ADAL" clId="{75AF929B-FB60-4E06-A71C-BFDD74B83756}" dt="2025-07-07T11:35:14.814" v="2704" actId="47"/>
        <pc:sldMkLst>
          <pc:docMk/>
          <pc:sldMk cId="1638591957" sldId="2739"/>
        </pc:sldMkLst>
      </pc:sldChg>
      <pc:sldChg chg="del">
        <pc:chgData name="Jonny Sweetman" userId="3a9afaa4-27a6-4b38-964c-73a66356ca45" providerId="ADAL" clId="{75AF929B-FB60-4E06-A71C-BFDD74B83756}" dt="2025-07-07T11:35:19.095" v="2705" actId="47"/>
        <pc:sldMkLst>
          <pc:docMk/>
          <pc:sldMk cId="708574692" sldId="2740"/>
        </pc:sldMkLst>
      </pc:sldChg>
      <pc:sldChg chg="del">
        <pc:chgData name="Jonny Sweetman" userId="3a9afaa4-27a6-4b38-964c-73a66356ca45" providerId="ADAL" clId="{75AF929B-FB60-4E06-A71C-BFDD74B83756}" dt="2025-07-07T11:36:21.666" v="2712" actId="47"/>
        <pc:sldMkLst>
          <pc:docMk/>
          <pc:sldMk cId="4033534863" sldId="2741"/>
        </pc:sldMkLst>
      </pc:sldChg>
      <pc:sldChg chg="modSp mod ord">
        <pc:chgData name="Jonny Sweetman" userId="3a9afaa4-27a6-4b38-964c-73a66356ca45" providerId="ADAL" clId="{75AF929B-FB60-4E06-A71C-BFDD74B83756}" dt="2025-07-07T11:37:12.794" v="2757" actId="20577"/>
        <pc:sldMkLst>
          <pc:docMk/>
          <pc:sldMk cId="615462175" sldId="2742"/>
        </pc:sldMkLst>
        <pc:spChg chg="mod">
          <ac:chgData name="Jonny Sweetman" userId="3a9afaa4-27a6-4b38-964c-73a66356ca45" providerId="ADAL" clId="{75AF929B-FB60-4E06-A71C-BFDD74B83756}" dt="2025-07-07T11:37:12.794" v="2757" actId="20577"/>
          <ac:spMkLst>
            <pc:docMk/>
            <pc:sldMk cId="615462175" sldId="2742"/>
            <ac:spMk id="6" creationId="{735E15CD-8E2D-4D72-920C-9D40D4C2B7F0}"/>
          </ac:spMkLst>
        </pc:spChg>
      </pc:sldChg>
      <pc:sldChg chg="del">
        <pc:chgData name="Jonny Sweetman" userId="3a9afaa4-27a6-4b38-964c-73a66356ca45" providerId="ADAL" clId="{75AF929B-FB60-4E06-A71C-BFDD74B83756}" dt="2025-07-07T11:35:38.976" v="2708" actId="47"/>
        <pc:sldMkLst>
          <pc:docMk/>
          <pc:sldMk cId="2895654855" sldId="2744"/>
        </pc:sldMkLst>
      </pc:sldChg>
      <pc:sldChg chg="addSp delSp modSp mod">
        <pc:chgData name="Jonny Sweetman" userId="3a9afaa4-27a6-4b38-964c-73a66356ca45" providerId="ADAL" clId="{75AF929B-FB60-4E06-A71C-BFDD74B83756}" dt="2025-06-30T10:34:48.302" v="1180" actId="20577"/>
        <pc:sldMkLst>
          <pc:docMk/>
          <pc:sldMk cId="286725969" sldId="2745"/>
        </pc:sldMkLst>
        <pc:spChg chg="mod">
          <ac:chgData name="Jonny Sweetman" userId="3a9afaa4-27a6-4b38-964c-73a66356ca45" providerId="ADAL" clId="{75AF929B-FB60-4E06-A71C-BFDD74B83756}" dt="2025-06-30T09:33:04.526" v="8" actId="20577"/>
          <ac:spMkLst>
            <pc:docMk/>
            <pc:sldMk cId="286725969" sldId="2745"/>
            <ac:spMk id="2" creationId="{EC9A0573-2CFA-4BF1-AB92-CF0F8A681CFE}"/>
          </ac:spMkLst>
        </pc:spChg>
        <pc:spChg chg="mod">
          <ac:chgData name="Jonny Sweetman" userId="3a9afaa4-27a6-4b38-964c-73a66356ca45" providerId="ADAL" clId="{75AF929B-FB60-4E06-A71C-BFDD74B83756}" dt="2025-06-30T10:34:48.302" v="1180" actId="20577"/>
          <ac:spMkLst>
            <pc:docMk/>
            <pc:sldMk cId="286725969" sldId="2745"/>
            <ac:spMk id="18" creationId="{F52E8F3F-0501-4949-BBB3-A0CEB43C1C5D}"/>
          </ac:spMkLst>
        </pc:spChg>
        <pc:spChg chg="mod">
          <ac:chgData name="Jonny Sweetman" userId="3a9afaa4-27a6-4b38-964c-73a66356ca45" providerId="ADAL" clId="{75AF929B-FB60-4E06-A71C-BFDD74B83756}" dt="2025-06-30T09:35:54.645" v="51" actId="14826"/>
          <ac:spMkLst>
            <pc:docMk/>
            <pc:sldMk cId="286725969" sldId="2745"/>
            <ac:spMk id="20" creationId="{364AC573-A349-4C4D-ACDE-DD096BB2124E}"/>
          </ac:spMkLst>
        </pc:spChg>
        <pc:spChg chg="mod">
          <ac:chgData name="Jonny Sweetman" userId="3a9afaa4-27a6-4b38-964c-73a66356ca45" providerId="ADAL" clId="{75AF929B-FB60-4E06-A71C-BFDD74B83756}" dt="2025-06-30T09:35:54.645" v="51" actId="14826"/>
          <ac:spMkLst>
            <pc:docMk/>
            <pc:sldMk cId="286725969" sldId="2745"/>
            <ac:spMk id="21" creationId="{DD810F8F-A1F0-4E34-8E23-85DB4734FD85}"/>
          </ac:spMkLst>
        </pc:spChg>
        <pc:spChg chg="mod">
          <ac:chgData name="Jonny Sweetman" userId="3a9afaa4-27a6-4b38-964c-73a66356ca45" providerId="ADAL" clId="{75AF929B-FB60-4E06-A71C-BFDD74B83756}" dt="2025-06-30T09:35:54.645" v="51" actId="14826"/>
          <ac:spMkLst>
            <pc:docMk/>
            <pc:sldMk cId="286725969" sldId="2745"/>
            <ac:spMk id="25" creationId="{7D177B08-90BF-49DB-93E0-B9D595EEFD98}"/>
          </ac:spMkLst>
        </pc:spChg>
        <pc:spChg chg="mod">
          <ac:chgData name="Jonny Sweetman" userId="3a9afaa4-27a6-4b38-964c-73a66356ca45" providerId="ADAL" clId="{75AF929B-FB60-4E06-A71C-BFDD74B83756}" dt="2025-06-30T09:35:54.645" v="51" actId="14826"/>
          <ac:spMkLst>
            <pc:docMk/>
            <pc:sldMk cId="286725969" sldId="2745"/>
            <ac:spMk id="28" creationId="{2064C5AD-E6E1-49A3-9444-3C0755E7E901}"/>
          </ac:spMkLst>
        </pc:spChg>
        <pc:grpChg chg="mod">
          <ac:chgData name="Jonny Sweetman" userId="3a9afaa4-27a6-4b38-964c-73a66356ca45" providerId="ADAL" clId="{75AF929B-FB60-4E06-A71C-BFDD74B83756}" dt="2025-06-30T09:35:54.645" v="51" actId="14826"/>
          <ac:grpSpMkLst>
            <pc:docMk/>
            <pc:sldMk cId="286725969" sldId="2745"/>
            <ac:grpSpMk id="22" creationId="{867D60E6-753A-4AFF-B49B-A418C9C1FD6B}"/>
          </ac:grpSpMkLst>
        </pc:grpChg>
        <pc:grpChg chg="mod">
          <ac:chgData name="Jonny Sweetman" userId="3a9afaa4-27a6-4b38-964c-73a66356ca45" providerId="ADAL" clId="{75AF929B-FB60-4E06-A71C-BFDD74B83756}" dt="2025-06-30T09:35:54.645" v="51" actId="14826"/>
          <ac:grpSpMkLst>
            <pc:docMk/>
            <pc:sldMk cId="286725969" sldId="2745"/>
            <ac:grpSpMk id="31" creationId="{88DEEE5B-9009-43E2-BCDF-370D2160D360}"/>
          </ac:grpSpMkLst>
        </pc:grpChg>
        <pc:grpChg chg="mod">
          <ac:chgData name="Jonny Sweetman" userId="3a9afaa4-27a6-4b38-964c-73a66356ca45" providerId="ADAL" clId="{75AF929B-FB60-4E06-A71C-BFDD74B83756}" dt="2025-06-30T09:35:54.645" v="51" actId="14826"/>
          <ac:grpSpMkLst>
            <pc:docMk/>
            <pc:sldMk cId="286725969" sldId="2745"/>
            <ac:grpSpMk id="32" creationId="{D18A61D9-6451-4B88-9B17-DC19F7B4A79F}"/>
          </ac:grpSpMkLst>
        </pc:grpChg>
        <pc:picChg chg="add del mod">
          <ac:chgData name="Jonny Sweetman" userId="3a9afaa4-27a6-4b38-964c-73a66356ca45" providerId="ADAL" clId="{75AF929B-FB60-4E06-A71C-BFDD74B83756}" dt="2025-06-30T09:35:54.645" v="51" actId="14826"/>
          <ac:picMkLst>
            <pc:docMk/>
            <pc:sldMk cId="286725969" sldId="2745"/>
            <ac:picMk id="19" creationId="{F60F6706-10F3-44A3-A851-34D13BEC39AC}"/>
          </ac:picMkLst>
        </pc:picChg>
        <pc:picChg chg="mod">
          <ac:chgData name="Jonny Sweetman" userId="3a9afaa4-27a6-4b38-964c-73a66356ca45" providerId="ADAL" clId="{75AF929B-FB60-4E06-A71C-BFDD74B83756}" dt="2025-06-30T09:35:54.645" v="51" actId="14826"/>
          <ac:picMkLst>
            <pc:docMk/>
            <pc:sldMk cId="286725969" sldId="2745"/>
            <ac:picMk id="27" creationId="{1A37916F-A6C3-4A98-8DBE-983013F70BE1}"/>
          </ac:picMkLst>
        </pc:picChg>
        <pc:picChg chg="mod">
          <ac:chgData name="Jonny Sweetman" userId="3a9afaa4-27a6-4b38-964c-73a66356ca45" providerId="ADAL" clId="{75AF929B-FB60-4E06-A71C-BFDD74B83756}" dt="2025-06-30T09:35:54.645" v="51" actId="14826"/>
          <ac:picMkLst>
            <pc:docMk/>
            <pc:sldMk cId="286725969" sldId="2745"/>
            <ac:picMk id="30" creationId="{0ADAF711-F866-4584-8900-0729E0449E31}"/>
          </ac:picMkLst>
        </pc:picChg>
      </pc:sldChg>
      <pc:sldChg chg="modSp add mod">
        <pc:chgData name="Jonny Sweetman" userId="3a9afaa4-27a6-4b38-964c-73a66356ca45" providerId="ADAL" clId="{75AF929B-FB60-4E06-A71C-BFDD74B83756}" dt="2025-06-30T09:57:00.994" v="466" actId="27636"/>
        <pc:sldMkLst>
          <pc:docMk/>
          <pc:sldMk cId="2607526569" sldId="2746"/>
        </pc:sldMkLst>
        <pc:spChg chg="mod">
          <ac:chgData name="Jonny Sweetman" userId="3a9afaa4-27a6-4b38-964c-73a66356ca45" providerId="ADAL" clId="{75AF929B-FB60-4E06-A71C-BFDD74B83756}" dt="2025-06-30T09:36:52.042" v="63" actId="20577"/>
          <ac:spMkLst>
            <pc:docMk/>
            <pc:sldMk cId="2607526569" sldId="2746"/>
            <ac:spMk id="2" creationId="{641A3801-2EBC-21E0-D328-DE7D10AC12F8}"/>
          </ac:spMkLst>
        </pc:spChg>
        <pc:spChg chg="mod">
          <ac:chgData name="Jonny Sweetman" userId="3a9afaa4-27a6-4b38-964c-73a66356ca45" providerId="ADAL" clId="{75AF929B-FB60-4E06-A71C-BFDD74B83756}" dt="2025-06-30T09:57:00.994" v="466" actId="27636"/>
          <ac:spMkLst>
            <pc:docMk/>
            <pc:sldMk cId="2607526569" sldId="2746"/>
            <ac:spMk id="3" creationId="{5C0BD229-2EC1-4A81-9200-9738C15ABD5A}"/>
          </ac:spMkLst>
        </pc:spChg>
      </pc:sldChg>
      <pc:sldChg chg="modSp add mod">
        <pc:chgData name="Jonny Sweetman" userId="3a9afaa4-27a6-4b38-964c-73a66356ca45" providerId="ADAL" clId="{75AF929B-FB60-4E06-A71C-BFDD74B83756}" dt="2025-06-30T09:53:41.661" v="420" actId="20577"/>
        <pc:sldMkLst>
          <pc:docMk/>
          <pc:sldMk cId="3158439917" sldId="2747"/>
        </pc:sldMkLst>
        <pc:spChg chg="mod">
          <ac:chgData name="Jonny Sweetman" userId="3a9afaa4-27a6-4b38-964c-73a66356ca45" providerId="ADAL" clId="{75AF929B-FB60-4E06-A71C-BFDD74B83756}" dt="2025-06-30T09:39:15.616" v="180" actId="20577"/>
          <ac:spMkLst>
            <pc:docMk/>
            <pc:sldMk cId="3158439917" sldId="2747"/>
            <ac:spMk id="2" creationId="{7DCAAC62-4C79-5A04-E7BA-ADD8C8153214}"/>
          </ac:spMkLst>
        </pc:spChg>
        <pc:spChg chg="mod">
          <ac:chgData name="Jonny Sweetman" userId="3a9afaa4-27a6-4b38-964c-73a66356ca45" providerId="ADAL" clId="{75AF929B-FB60-4E06-A71C-BFDD74B83756}" dt="2025-06-30T09:53:41.661" v="420" actId="20577"/>
          <ac:spMkLst>
            <pc:docMk/>
            <pc:sldMk cId="3158439917" sldId="2747"/>
            <ac:spMk id="3" creationId="{F3C723CD-AE18-781C-7772-BB489015258C}"/>
          </ac:spMkLst>
        </pc:spChg>
      </pc:sldChg>
      <pc:sldChg chg="modSp add mod modNotesTx">
        <pc:chgData name="Jonny Sweetman" userId="3a9afaa4-27a6-4b38-964c-73a66356ca45" providerId="ADAL" clId="{75AF929B-FB60-4E06-A71C-BFDD74B83756}" dt="2025-06-30T10:45:07.240" v="1489" actId="20577"/>
        <pc:sldMkLst>
          <pc:docMk/>
          <pc:sldMk cId="2082379246" sldId="2748"/>
        </pc:sldMkLst>
        <pc:spChg chg="mod">
          <ac:chgData name="Jonny Sweetman" userId="3a9afaa4-27a6-4b38-964c-73a66356ca45" providerId="ADAL" clId="{75AF929B-FB60-4E06-A71C-BFDD74B83756}" dt="2025-06-30T09:45:04.799" v="368" actId="20577"/>
          <ac:spMkLst>
            <pc:docMk/>
            <pc:sldMk cId="2082379246" sldId="2748"/>
            <ac:spMk id="2" creationId="{0E317EC1-81AE-1E42-19AC-142E240C87F2}"/>
          </ac:spMkLst>
        </pc:spChg>
      </pc:sldChg>
      <pc:sldChg chg="addSp delSp modSp add mod">
        <pc:chgData name="Jonny Sweetman" userId="3a9afaa4-27a6-4b38-964c-73a66356ca45" providerId="ADAL" clId="{75AF929B-FB60-4E06-A71C-BFDD74B83756}" dt="2025-06-30T09:51:30.047" v="395" actId="1076"/>
        <pc:sldMkLst>
          <pc:docMk/>
          <pc:sldMk cId="3486704495" sldId="2749"/>
        </pc:sldMkLst>
        <pc:spChg chg="mod">
          <ac:chgData name="Jonny Sweetman" userId="3a9afaa4-27a6-4b38-964c-73a66356ca45" providerId="ADAL" clId="{75AF929B-FB60-4E06-A71C-BFDD74B83756}" dt="2025-06-30T09:51:17.961" v="391" actId="20577"/>
          <ac:spMkLst>
            <pc:docMk/>
            <pc:sldMk cId="3486704495" sldId="2749"/>
            <ac:spMk id="2" creationId="{2C4CDBD4-1490-BFA7-21AC-EF0EBAF5E451}"/>
          </ac:spMkLst>
        </pc:spChg>
        <pc:picChg chg="add mod ord">
          <ac:chgData name="Jonny Sweetman" userId="3a9afaa4-27a6-4b38-964c-73a66356ca45" providerId="ADAL" clId="{75AF929B-FB60-4E06-A71C-BFDD74B83756}" dt="2025-06-30T09:51:30.047" v="395" actId="1076"/>
          <ac:picMkLst>
            <pc:docMk/>
            <pc:sldMk cId="3486704495" sldId="2749"/>
            <ac:picMk id="6" creationId="{C1BEDABA-22F4-11BC-885A-A7FE07DA6708}"/>
          </ac:picMkLst>
        </pc:picChg>
      </pc:sldChg>
      <pc:sldChg chg="addSp delSp modSp add mod">
        <pc:chgData name="Jonny Sweetman" userId="3a9afaa4-27a6-4b38-964c-73a66356ca45" providerId="ADAL" clId="{75AF929B-FB60-4E06-A71C-BFDD74B83756}" dt="2025-06-30T09:54:47.934" v="423" actId="1076"/>
        <pc:sldMkLst>
          <pc:docMk/>
          <pc:sldMk cId="3074403370" sldId="2750"/>
        </pc:sldMkLst>
        <pc:spChg chg="mod">
          <ac:chgData name="Jonny Sweetman" userId="3a9afaa4-27a6-4b38-964c-73a66356ca45" providerId="ADAL" clId="{75AF929B-FB60-4E06-A71C-BFDD74B83756}" dt="2025-06-30T09:52:33.668" v="407" actId="5793"/>
          <ac:spMkLst>
            <pc:docMk/>
            <pc:sldMk cId="3074403370" sldId="2750"/>
            <ac:spMk id="2" creationId="{C67A9AF4-AECA-F774-D4DC-EDC381803BE7}"/>
          </ac:spMkLst>
        </pc:spChg>
        <pc:picChg chg="add mod">
          <ac:chgData name="Jonny Sweetman" userId="3a9afaa4-27a6-4b38-964c-73a66356ca45" providerId="ADAL" clId="{75AF929B-FB60-4E06-A71C-BFDD74B83756}" dt="2025-06-30T09:54:47.934" v="423" actId="1076"/>
          <ac:picMkLst>
            <pc:docMk/>
            <pc:sldMk cId="3074403370" sldId="2750"/>
            <ac:picMk id="8" creationId="{E3D7AAF2-2D13-711F-997B-0575B813A719}"/>
          </ac:picMkLst>
        </pc:picChg>
      </pc:sldChg>
      <pc:sldChg chg="addSp delSp modSp add mod">
        <pc:chgData name="Jonny Sweetman" userId="3a9afaa4-27a6-4b38-964c-73a66356ca45" providerId="ADAL" clId="{75AF929B-FB60-4E06-A71C-BFDD74B83756}" dt="2025-06-30T11:19:34.186" v="2226" actId="1076"/>
        <pc:sldMkLst>
          <pc:docMk/>
          <pc:sldMk cId="673853242" sldId="2751"/>
        </pc:sldMkLst>
        <pc:spChg chg="mod">
          <ac:chgData name="Jonny Sweetman" userId="3a9afaa4-27a6-4b38-964c-73a66356ca45" providerId="ADAL" clId="{75AF929B-FB60-4E06-A71C-BFDD74B83756}" dt="2025-06-30T10:56:29.039" v="1719" actId="1076"/>
          <ac:spMkLst>
            <pc:docMk/>
            <pc:sldMk cId="673853242" sldId="2751"/>
            <ac:spMk id="2" creationId="{4F580EB4-EA5D-8E1B-D0CB-8F7BBA6C2810}"/>
          </ac:spMkLst>
        </pc:spChg>
        <pc:spChg chg="add mod">
          <ac:chgData name="Jonny Sweetman" userId="3a9afaa4-27a6-4b38-964c-73a66356ca45" providerId="ADAL" clId="{75AF929B-FB60-4E06-A71C-BFDD74B83756}" dt="2025-06-30T11:19:24.412" v="2223" actId="20577"/>
          <ac:spMkLst>
            <pc:docMk/>
            <pc:sldMk cId="673853242" sldId="2751"/>
            <ac:spMk id="7" creationId="{A58EE3A1-0461-8D91-F457-23C0A4C94A3D}"/>
          </ac:spMkLst>
        </pc:spChg>
        <pc:picChg chg="add mod">
          <ac:chgData name="Jonny Sweetman" userId="3a9afaa4-27a6-4b38-964c-73a66356ca45" providerId="ADAL" clId="{75AF929B-FB60-4E06-A71C-BFDD74B83756}" dt="2025-06-30T11:19:34.186" v="2226" actId="1076"/>
          <ac:picMkLst>
            <pc:docMk/>
            <pc:sldMk cId="673853242" sldId="2751"/>
            <ac:picMk id="9" creationId="{F1FFF45E-F4FE-E286-4CFA-249AB1EC81CE}"/>
          </ac:picMkLst>
        </pc:picChg>
      </pc:sldChg>
      <pc:sldChg chg="addSp delSp modSp add mod modNotesTx">
        <pc:chgData name="Jonny Sweetman" userId="3a9afaa4-27a6-4b38-964c-73a66356ca45" providerId="ADAL" clId="{75AF929B-FB60-4E06-A71C-BFDD74B83756}" dt="2025-07-07T11:33:41.366" v="2685" actId="20577"/>
        <pc:sldMkLst>
          <pc:docMk/>
          <pc:sldMk cId="2205272665" sldId="2752"/>
        </pc:sldMkLst>
        <pc:spChg chg="mod">
          <ac:chgData name="Jonny Sweetman" userId="3a9afaa4-27a6-4b38-964c-73a66356ca45" providerId="ADAL" clId="{75AF929B-FB60-4E06-A71C-BFDD74B83756}" dt="2025-06-30T10:01:15.583" v="542" actId="1076"/>
          <ac:spMkLst>
            <pc:docMk/>
            <pc:sldMk cId="2205272665" sldId="2752"/>
            <ac:spMk id="2" creationId="{94EB262A-8227-81D6-78D3-7A550255036F}"/>
          </ac:spMkLst>
        </pc:spChg>
        <pc:graphicFrameChg chg="add mod modGraphic">
          <ac:chgData name="Jonny Sweetman" userId="3a9afaa4-27a6-4b38-964c-73a66356ca45" providerId="ADAL" clId="{75AF929B-FB60-4E06-A71C-BFDD74B83756}" dt="2025-07-07T11:33:41.366" v="2685" actId="20577"/>
          <ac:graphicFrameMkLst>
            <pc:docMk/>
            <pc:sldMk cId="2205272665" sldId="2752"/>
            <ac:graphicFrameMk id="7" creationId="{388F420C-FC21-24CC-0462-A3D5F55E1633}"/>
          </ac:graphicFrameMkLst>
        </pc:graphicFrameChg>
      </pc:sldChg>
      <pc:sldChg chg="delSp modSp add mod modNotesTx">
        <pc:chgData name="Jonny Sweetman" userId="3a9afaa4-27a6-4b38-964c-73a66356ca45" providerId="ADAL" clId="{75AF929B-FB60-4E06-A71C-BFDD74B83756}" dt="2025-06-30T10:55:23.421" v="1705" actId="20577"/>
        <pc:sldMkLst>
          <pc:docMk/>
          <pc:sldMk cId="1134976261" sldId="2753"/>
        </pc:sldMkLst>
        <pc:spChg chg="mod">
          <ac:chgData name="Jonny Sweetman" userId="3a9afaa4-27a6-4b38-964c-73a66356ca45" providerId="ADAL" clId="{75AF929B-FB60-4E06-A71C-BFDD74B83756}" dt="2025-06-30T10:04:14.266" v="662" actId="20577"/>
          <ac:spMkLst>
            <pc:docMk/>
            <pc:sldMk cId="1134976261" sldId="2753"/>
            <ac:spMk id="2" creationId="{142EFDAF-E8DC-86C9-B169-8A7546AB036D}"/>
          </ac:spMkLst>
        </pc:spChg>
      </pc:sldChg>
      <pc:sldChg chg="addSp delSp modSp add mod modNotesTx">
        <pc:chgData name="Jonny Sweetman" userId="3a9afaa4-27a6-4b38-964c-73a66356ca45" providerId="ADAL" clId="{75AF929B-FB60-4E06-A71C-BFDD74B83756}" dt="2025-06-30T11:04:28.801" v="1972" actId="20577"/>
        <pc:sldMkLst>
          <pc:docMk/>
          <pc:sldMk cId="4018389268" sldId="2754"/>
        </pc:sldMkLst>
        <pc:spChg chg="mod">
          <ac:chgData name="Jonny Sweetman" userId="3a9afaa4-27a6-4b38-964c-73a66356ca45" providerId="ADAL" clId="{75AF929B-FB60-4E06-A71C-BFDD74B83756}" dt="2025-06-30T10:10:22.343" v="685" actId="1076"/>
          <ac:spMkLst>
            <pc:docMk/>
            <pc:sldMk cId="4018389268" sldId="2754"/>
            <ac:spMk id="2" creationId="{AAC524C4-9668-ACC8-13AA-6869DC2B1F1F}"/>
          </ac:spMkLst>
        </pc:spChg>
        <pc:picChg chg="add mod">
          <ac:chgData name="Jonny Sweetman" userId="3a9afaa4-27a6-4b38-964c-73a66356ca45" providerId="ADAL" clId="{75AF929B-FB60-4E06-A71C-BFDD74B83756}" dt="2025-06-30T10:10:32.200" v="689" actId="1076"/>
          <ac:picMkLst>
            <pc:docMk/>
            <pc:sldMk cId="4018389268" sldId="2754"/>
            <ac:picMk id="5" creationId="{7BDB92E8-7870-0BC5-806C-208313E94DE8}"/>
          </ac:picMkLst>
        </pc:picChg>
      </pc:sldChg>
      <pc:sldChg chg="addSp modSp add mod modNotesTx">
        <pc:chgData name="Jonny Sweetman" userId="3a9afaa4-27a6-4b38-964c-73a66356ca45" providerId="ADAL" clId="{75AF929B-FB60-4E06-A71C-BFDD74B83756}" dt="2025-06-30T11:02:02.274" v="1769" actId="20577"/>
        <pc:sldMkLst>
          <pc:docMk/>
          <pc:sldMk cId="3618344312" sldId="2755"/>
        </pc:sldMkLst>
        <pc:spChg chg="mod">
          <ac:chgData name="Jonny Sweetman" userId="3a9afaa4-27a6-4b38-964c-73a66356ca45" providerId="ADAL" clId="{75AF929B-FB60-4E06-A71C-BFDD74B83756}" dt="2025-06-30T10:12:15.782" v="735" actId="20577"/>
          <ac:spMkLst>
            <pc:docMk/>
            <pc:sldMk cId="3618344312" sldId="2755"/>
            <ac:spMk id="2" creationId="{755054C4-D8E2-DF60-4E6E-425F986AAF29}"/>
          </ac:spMkLst>
        </pc:spChg>
        <pc:spChg chg="add mod">
          <ac:chgData name="Jonny Sweetman" userId="3a9afaa4-27a6-4b38-964c-73a66356ca45" providerId="ADAL" clId="{75AF929B-FB60-4E06-A71C-BFDD74B83756}" dt="2025-06-30T10:15:33.682" v="805" actId="1076"/>
          <ac:spMkLst>
            <pc:docMk/>
            <pc:sldMk cId="3618344312" sldId="2755"/>
            <ac:spMk id="3" creationId="{E6B33F18-A1CC-5B13-73E7-CF86D8001459}"/>
          </ac:spMkLst>
        </pc:spChg>
      </pc:sldChg>
      <pc:sldChg chg="modSp add mod">
        <pc:chgData name="Jonny Sweetman" userId="3a9afaa4-27a6-4b38-964c-73a66356ca45" providerId="ADAL" clId="{75AF929B-FB60-4E06-A71C-BFDD74B83756}" dt="2025-06-30T10:17:42.960" v="918" actId="20577"/>
        <pc:sldMkLst>
          <pc:docMk/>
          <pc:sldMk cId="522871127" sldId="2756"/>
        </pc:sldMkLst>
        <pc:spChg chg="mod">
          <ac:chgData name="Jonny Sweetman" userId="3a9afaa4-27a6-4b38-964c-73a66356ca45" providerId="ADAL" clId="{75AF929B-FB60-4E06-A71C-BFDD74B83756}" dt="2025-06-30T10:16:44.109" v="824" actId="20577"/>
          <ac:spMkLst>
            <pc:docMk/>
            <pc:sldMk cId="522871127" sldId="2756"/>
            <ac:spMk id="2" creationId="{A51C4871-6BD5-6690-71DB-BE180FECB457}"/>
          </ac:spMkLst>
        </pc:spChg>
        <pc:spChg chg="mod">
          <ac:chgData name="Jonny Sweetman" userId="3a9afaa4-27a6-4b38-964c-73a66356ca45" providerId="ADAL" clId="{75AF929B-FB60-4E06-A71C-BFDD74B83756}" dt="2025-06-30T10:17:42.960" v="918" actId="20577"/>
          <ac:spMkLst>
            <pc:docMk/>
            <pc:sldMk cId="522871127" sldId="2756"/>
            <ac:spMk id="3" creationId="{A2241882-AD98-8368-A96B-FE688BE0E350}"/>
          </ac:spMkLst>
        </pc:spChg>
      </pc:sldChg>
      <pc:sldChg chg="addSp delSp modSp add mod modNotesTx">
        <pc:chgData name="Jonny Sweetman" userId="3a9afaa4-27a6-4b38-964c-73a66356ca45" providerId="ADAL" clId="{75AF929B-FB60-4E06-A71C-BFDD74B83756}" dt="2025-07-07T12:52:47.765" v="2939" actId="20577"/>
        <pc:sldMkLst>
          <pc:docMk/>
          <pc:sldMk cId="1046931121" sldId="2757"/>
        </pc:sldMkLst>
        <pc:spChg chg="mod">
          <ac:chgData name="Jonny Sweetman" userId="3a9afaa4-27a6-4b38-964c-73a66356ca45" providerId="ADAL" clId="{75AF929B-FB60-4E06-A71C-BFDD74B83756}" dt="2025-06-30T10:18:33.468" v="940" actId="1076"/>
          <ac:spMkLst>
            <pc:docMk/>
            <pc:sldMk cId="1046931121" sldId="2757"/>
            <ac:spMk id="22" creationId="{195D4EDF-A525-2F6B-0233-BD55C5A80D59}"/>
          </ac:spMkLst>
        </pc:spChg>
        <pc:graphicFrameChg chg="add mod modGraphic">
          <ac:chgData name="Jonny Sweetman" userId="3a9afaa4-27a6-4b38-964c-73a66356ca45" providerId="ADAL" clId="{75AF929B-FB60-4E06-A71C-BFDD74B83756}" dt="2025-07-07T12:52:47.765" v="2939" actId="20577"/>
          <ac:graphicFrameMkLst>
            <pc:docMk/>
            <pc:sldMk cId="1046931121" sldId="2757"/>
            <ac:graphicFrameMk id="3" creationId="{884CC73D-08F4-CD72-F342-2EF46DECF4E2}"/>
          </ac:graphicFrameMkLst>
        </pc:graphicFrameChg>
      </pc:sldChg>
      <pc:sldChg chg="modSp add mod modNotesTx">
        <pc:chgData name="Jonny Sweetman" userId="3a9afaa4-27a6-4b38-964c-73a66356ca45" providerId="ADAL" clId="{75AF929B-FB60-4E06-A71C-BFDD74B83756}" dt="2025-06-30T11:10:45.271" v="2025" actId="20577"/>
        <pc:sldMkLst>
          <pc:docMk/>
          <pc:sldMk cId="627575231" sldId="2758"/>
        </pc:sldMkLst>
        <pc:spChg chg="mod">
          <ac:chgData name="Jonny Sweetman" userId="3a9afaa4-27a6-4b38-964c-73a66356ca45" providerId="ADAL" clId="{75AF929B-FB60-4E06-A71C-BFDD74B83756}" dt="2025-06-30T10:20:35.929" v="1002" actId="20577"/>
          <ac:spMkLst>
            <pc:docMk/>
            <pc:sldMk cId="627575231" sldId="2758"/>
            <ac:spMk id="2" creationId="{DA27176C-C936-C61E-4DA9-C2A0907A23A0}"/>
          </ac:spMkLst>
        </pc:spChg>
        <pc:spChg chg="mod">
          <ac:chgData name="Jonny Sweetman" userId="3a9afaa4-27a6-4b38-964c-73a66356ca45" providerId="ADAL" clId="{75AF929B-FB60-4E06-A71C-BFDD74B83756}" dt="2025-06-30T10:21:34.736" v="1146" actId="20577"/>
          <ac:spMkLst>
            <pc:docMk/>
            <pc:sldMk cId="627575231" sldId="2758"/>
            <ac:spMk id="3" creationId="{983D7B54-1147-F941-18DC-08CE108AEC00}"/>
          </ac:spMkLst>
        </pc:spChg>
      </pc:sldChg>
      <pc:sldChg chg="modSp add mod ord">
        <pc:chgData name="Jonny Sweetman" userId="3a9afaa4-27a6-4b38-964c-73a66356ca45" providerId="ADAL" clId="{75AF929B-FB60-4E06-A71C-BFDD74B83756}" dt="2025-06-30T10:23:30.544" v="1171"/>
        <pc:sldMkLst>
          <pc:docMk/>
          <pc:sldMk cId="3277708272" sldId="2759"/>
        </pc:sldMkLst>
        <pc:spChg chg="mod">
          <ac:chgData name="Jonny Sweetman" userId="3a9afaa4-27a6-4b38-964c-73a66356ca45" providerId="ADAL" clId="{75AF929B-FB60-4E06-A71C-BFDD74B83756}" dt="2025-06-30T10:22:20.159" v="1169" actId="20577"/>
          <ac:spMkLst>
            <pc:docMk/>
            <pc:sldMk cId="3277708272" sldId="2759"/>
            <ac:spMk id="2" creationId="{ADA2CA80-CA88-69AF-077C-3122FDCF6924}"/>
          </ac:spMkLst>
        </pc:spChg>
      </pc:sldChg>
      <pc:sldChg chg="addSp delSp modSp add mod modNotesTx">
        <pc:chgData name="Jonny Sweetman" userId="3a9afaa4-27a6-4b38-964c-73a66356ca45" providerId="ADAL" clId="{75AF929B-FB60-4E06-A71C-BFDD74B83756}" dt="2025-07-07T11:07:13.837" v="2266" actId="1076"/>
        <pc:sldMkLst>
          <pc:docMk/>
          <pc:sldMk cId="422371043" sldId="2760"/>
        </pc:sldMkLst>
        <pc:spChg chg="mod">
          <ac:chgData name="Jonny Sweetman" userId="3a9afaa4-27a6-4b38-964c-73a66356ca45" providerId="ADAL" clId="{75AF929B-FB60-4E06-A71C-BFDD74B83756}" dt="2025-06-30T10:42:53.989" v="1319" actId="20577"/>
          <ac:spMkLst>
            <pc:docMk/>
            <pc:sldMk cId="422371043" sldId="2760"/>
            <ac:spMk id="22" creationId="{9D2FFDAE-94C2-7AA3-37A5-FBF0BFAA80C7}"/>
          </ac:spMkLst>
        </pc:spChg>
        <pc:spChg chg="del">
          <ac:chgData name="Jonny Sweetman" userId="3a9afaa4-27a6-4b38-964c-73a66356ca45" providerId="ADAL" clId="{75AF929B-FB60-4E06-A71C-BFDD74B83756}" dt="2025-07-07T11:06:59.612" v="2263" actId="478"/>
          <ac:spMkLst>
            <pc:docMk/>
            <pc:sldMk cId="422371043" sldId="2760"/>
            <ac:spMk id="27" creationId="{25B45C5D-218D-D2E1-35B2-557C63222FAC}"/>
          </ac:spMkLst>
        </pc:spChg>
        <pc:spChg chg="del">
          <ac:chgData name="Jonny Sweetman" userId="3a9afaa4-27a6-4b38-964c-73a66356ca45" providerId="ADAL" clId="{75AF929B-FB60-4E06-A71C-BFDD74B83756}" dt="2025-07-07T11:06:59.612" v="2263" actId="478"/>
          <ac:spMkLst>
            <pc:docMk/>
            <pc:sldMk cId="422371043" sldId="2760"/>
            <ac:spMk id="29" creationId="{3F042730-8B7C-62A4-6218-21D5080970AB}"/>
          </ac:spMkLst>
        </pc:spChg>
        <pc:spChg chg="del">
          <ac:chgData name="Jonny Sweetman" userId="3a9afaa4-27a6-4b38-964c-73a66356ca45" providerId="ADAL" clId="{75AF929B-FB60-4E06-A71C-BFDD74B83756}" dt="2025-07-07T11:06:59.612" v="2263" actId="478"/>
          <ac:spMkLst>
            <pc:docMk/>
            <pc:sldMk cId="422371043" sldId="2760"/>
            <ac:spMk id="30" creationId="{F97B3C8D-ABF5-D19C-A53B-8815001F1CD4}"/>
          </ac:spMkLst>
        </pc:spChg>
        <pc:spChg chg="del">
          <ac:chgData name="Jonny Sweetman" userId="3a9afaa4-27a6-4b38-964c-73a66356ca45" providerId="ADAL" clId="{75AF929B-FB60-4E06-A71C-BFDD74B83756}" dt="2025-07-07T11:06:59.612" v="2263" actId="478"/>
          <ac:spMkLst>
            <pc:docMk/>
            <pc:sldMk cId="422371043" sldId="2760"/>
            <ac:spMk id="31" creationId="{45E71EA5-A032-3416-49B5-BD773429BC7C}"/>
          </ac:spMkLst>
        </pc:spChg>
        <pc:spChg chg="del">
          <ac:chgData name="Jonny Sweetman" userId="3a9afaa4-27a6-4b38-964c-73a66356ca45" providerId="ADAL" clId="{75AF929B-FB60-4E06-A71C-BFDD74B83756}" dt="2025-07-07T11:06:59.612" v="2263" actId="478"/>
          <ac:spMkLst>
            <pc:docMk/>
            <pc:sldMk cId="422371043" sldId="2760"/>
            <ac:spMk id="32" creationId="{C77909E9-F1D3-0522-E7FE-9C4959DC6B75}"/>
          </ac:spMkLst>
        </pc:spChg>
        <pc:spChg chg="del">
          <ac:chgData name="Jonny Sweetman" userId="3a9afaa4-27a6-4b38-964c-73a66356ca45" providerId="ADAL" clId="{75AF929B-FB60-4E06-A71C-BFDD74B83756}" dt="2025-07-07T11:06:59.612" v="2263" actId="478"/>
          <ac:spMkLst>
            <pc:docMk/>
            <pc:sldMk cId="422371043" sldId="2760"/>
            <ac:spMk id="33" creationId="{6152570F-5C86-CE2A-0BA3-9510976FB05A}"/>
          </ac:spMkLst>
        </pc:spChg>
        <pc:spChg chg="del">
          <ac:chgData name="Jonny Sweetman" userId="3a9afaa4-27a6-4b38-964c-73a66356ca45" providerId="ADAL" clId="{75AF929B-FB60-4E06-A71C-BFDD74B83756}" dt="2025-07-07T11:07:04.201" v="2264" actId="478"/>
          <ac:spMkLst>
            <pc:docMk/>
            <pc:sldMk cId="422371043" sldId="2760"/>
            <ac:spMk id="35" creationId="{45D08812-293D-9E73-A997-3068D6D881EA}"/>
          </ac:spMkLst>
        </pc:spChg>
        <pc:grpChg chg="del">
          <ac:chgData name="Jonny Sweetman" userId="3a9afaa4-27a6-4b38-964c-73a66356ca45" providerId="ADAL" clId="{75AF929B-FB60-4E06-A71C-BFDD74B83756}" dt="2025-07-07T11:06:59.612" v="2263" actId="478"/>
          <ac:grpSpMkLst>
            <pc:docMk/>
            <pc:sldMk cId="422371043" sldId="2760"/>
            <ac:grpSpMk id="2" creationId="{48201B31-5C30-C507-F00F-3F82E0BEB189}"/>
          </ac:grpSpMkLst>
        </pc:grpChg>
        <pc:picChg chg="add mod">
          <ac:chgData name="Jonny Sweetman" userId="3a9afaa4-27a6-4b38-964c-73a66356ca45" providerId="ADAL" clId="{75AF929B-FB60-4E06-A71C-BFDD74B83756}" dt="2025-07-07T11:07:13.837" v="2266" actId="1076"/>
          <ac:picMkLst>
            <pc:docMk/>
            <pc:sldMk cId="422371043" sldId="2760"/>
            <ac:picMk id="4" creationId="{BE505A27-4111-FD02-2E8F-0588A7663FBD}"/>
          </ac:picMkLst>
        </pc:picChg>
        <pc:cxnChg chg="del">
          <ac:chgData name="Jonny Sweetman" userId="3a9afaa4-27a6-4b38-964c-73a66356ca45" providerId="ADAL" clId="{75AF929B-FB60-4E06-A71C-BFDD74B83756}" dt="2025-07-07T11:06:59.612" v="2263" actId="478"/>
          <ac:cxnSpMkLst>
            <pc:docMk/>
            <pc:sldMk cId="422371043" sldId="2760"/>
            <ac:cxnSpMk id="288" creationId="{A2C6B74D-C05E-3AEB-68A6-DE33F48C52EA}"/>
          </ac:cxnSpMkLst>
        </pc:cxnChg>
      </pc:sldChg>
      <pc:sldChg chg="modSp add mod">
        <pc:chgData name="Jonny Sweetman" userId="3a9afaa4-27a6-4b38-964c-73a66356ca45" providerId="ADAL" clId="{75AF929B-FB60-4E06-A71C-BFDD74B83756}" dt="2025-06-30T11:16:05.755" v="2204" actId="20577"/>
        <pc:sldMkLst>
          <pc:docMk/>
          <pc:sldMk cId="4278509932" sldId="2761"/>
        </pc:sldMkLst>
        <pc:spChg chg="mod">
          <ac:chgData name="Jonny Sweetman" userId="3a9afaa4-27a6-4b38-964c-73a66356ca45" providerId="ADAL" clId="{75AF929B-FB60-4E06-A71C-BFDD74B83756}" dt="2025-06-30T11:14:46.251" v="2041" actId="20577"/>
          <ac:spMkLst>
            <pc:docMk/>
            <pc:sldMk cId="4278509932" sldId="2761"/>
            <ac:spMk id="2" creationId="{3285A2CB-73C2-2AF6-C13F-49E865646DEA}"/>
          </ac:spMkLst>
        </pc:spChg>
        <pc:spChg chg="mod">
          <ac:chgData name="Jonny Sweetman" userId="3a9afaa4-27a6-4b38-964c-73a66356ca45" providerId="ADAL" clId="{75AF929B-FB60-4E06-A71C-BFDD74B83756}" dt="2025-06-30T11:16:05.755" v="2204" actId="20577"/>
          <ac:spMkLst>
            <pc:docMk/>
            <pc:sldMk cId="4278509932" sldId="2761"/>
            <ac:spMk id="3" creationId="{F5D326F8-D067-19B0-F375-FFFAFAE26B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you want to do this? Entering into contract or start of the financial year. Has anyone used baselining? You would probably have a company policy on when to baseline so it’s consistent across tenures. Check if selection button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6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PRM can pick up the original and baseline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4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fixed cashflow – if you start posting you will want to check for discrepancies and unfix the payments. If you are </a:t>
            </a:r>
            <a:r>
              <a:rPr lang="en-US" dirty="0" err="1"/>
              <a:t>remodelling</a:t>
            </a:r>
            <a:r>
              <a:rPr lang="en-US" dirty="0"/>
              <a:t> you will want to unfix some or not use outturn cashflow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9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Rent % and rental method need checking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would you use each version? Give a clear example.</a:t>
            </a:r>
          </a:p>
          <a:p>
            <a:r>
              <a:rPr lang="en-US" dirty="0"/>
              <a:t>Supervisor only for moving codes</a:t>
            </a:r>
          </a:p>
          <a:p>
            <a:r>
              <a:rPr lang="en-US" dirty="0"/>
              <a:t>If I change my mind how do I change the ledger code later? </a:t>
            </a:r>
            <a:r>
              <a:rPr lang="en-US" dirty="0" err="1"/>
              <a:t>Unattaching</a:t>
            </a:r>
            <a:r>
              <a:rPr lang="en-US" dirty="0"/>
              <a:t> transactions and changing ledger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0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and rent % amount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2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turn it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3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9132" y="859125"/>
            <a:ext cx="10833735" cy="2422525"/>
          </a:xfrm>
        </p:spPr>
        <p:txBody>
          <a:bodyPr anchor="b">
            <a:normAutofit/>
          </a:bodyPr>
          <a:lstStyle/>
          <a:p>
            <a:pPr algn="ctr"/>
            <a:r>
              <a:rPr lang="en-US" sz="8000" b="0" dirty="0">
                <a:latin typeface="Roboto Black" panose="02000000000000000000" pitchFamily="2" charset="0"/>
                <a:ea typeface="Roboto Black" panose="02000000000000000000" pitchFamily="2" charset="0"/>
              </a:rPr>
              <a:t>Save As</a:t>
            </a:r>
            <a:endParaRPr lang="en-GB" sz="8000" b="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2E8F3F-0501-4949-BBB3-A0CEB43C1C5D}"/>
              </a:ext>
            </a:extLst>
          </p:cNvPr>
          <p:cNvSpPr txBox="1">
            <a:spLocks/>
          </p:cNvSpPr>
          <p:nvPr/>
        </p:nvSpPr>
        <p:spPr>
          <a:xfrm>
            <a:off x="679131" y="3294932"/>
            <a:ext cx="10833735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400" b="0" dirty="0"/>
              <a:t>Malmaison  |  09 July 2025</a:t>
            </a:r>
            <a:endParaRPr lang="en-GB" sz="2400" b="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8A6545-B2ED-46CC-9450-A33EC19BCF64}"/>
              </a:ext>
            </a:extLst>
          </p:cNvPr>
          <p:cNvGrpSpPr/>
          <p:nvPr/>
        </p:nvGrpSpPr>
        <p:grpSpPr>
          <a:xfrm>
            <a:off x="3346858" y="4466784"/>
            <a:ext cx="6458405" cy="1557191"/>
            <a:chOff x="4321973" y="4483246"/>
            <a:chExt cx="6458405" cy="1557191"/>
          </a:xfrm>
        </p:grpSpPr>
        <p:pic>
          <p:nvPicPr>
            <p:cNvPr id="19" name="Picture Placeholder 7">
              <a:extLst>
                <a:ext uri="{FF2B5EF4-FFF2-40B4-BE49-F238E27FC236}">
                  <a16:creationId xmlns:a16="http://schemas.microsoft.com/office/drawing/2014/main" id="{F60F6706-10F3-44A3-A851-34D13BEC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1" r="6671"/>
            <a:stretch/>
          </p:blipFill>
          <p:spPr>
            <a:xfrm>
              <a:off x="4321973" y="4600154"/>
              <a:ext cx="1433571" cy="1440283"/>
            </a:xfrm>
            <a:prstGeom prst="flowChartConnector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7D60E6-753A-4AFF-B49B-A418C9C1FD6B}"/>
                </a:ext>
              </a:extLst>
            </p:cNvPr>
            <p:cNvGrpSpPr/>
            <p:nvPr/>
          </p:nvGrpSpPr>
          <p:grpSpPr>
            <a:xfrm>
              <a:off x="6096000" y="4483246"/>
              <a:ext cx="4684378" cy="1026706"/>
              <a:chOff x="5982985" y="4216558"/>
              <a:chExt cx="4684378" cy="1026706"/>
            </a:xfrm>
          </p:grpSpPr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64AC573-A349-4C4D-ACDE-DD096BB21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2985" y="4524335"/>
                <a:ext cx="4684378" cy="71892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1" kern="1200">
                    <a:solidFill>
                      <a:srgbClr val="172B46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defRPr>
                </a:lvl1pPr>
              </a:lstStyle>
              <a:p>
                <a:r>
                  <a:rPr lang="en-US" sz="2000" dirty="0"/>
                  <a:t>Jonny Sweetman</a:t>
                </a:r>
              </a:p>
              <a:p>
                <a:r>
                  <a:rPr lang="en-US" sz="2000" b="0" dirty="0"/>
                  <a:t>Technical Director | M3</a:t>
                </a:r>
              </a:p>
              <a:p>
                <a:endParaRPr lang="en-GB" sz="2000" b="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D810F8F-A1F0-4E34-8E23-85DB4734FD85}"/>
                  </a:ext>
                </a:extLst>
              </p:cNvPr>
              <p:cNvSpPr/>
              <p:nvPr/>
            </p:nvSpPr>
            <p:spPr>
              <a:xfrm>
                <a:off x="5982985" y="4216558"/>
                <a:ext cx="13147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172B46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Presented by: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6915510-CDAB-49C1-AC8A-CD88CD1B0921}"/>
                </a:ext>
              </a:extLst>
            </p:cNvPr>
            <p:cNvGrpSpPr/>
            <p:nvPr/>
          </p:nvGrpSpPr>
          <p:grpSpPr>
            <a:xfrm>
              <a:off x="6191138" y="5617244"/>
              <a:ext cx="4134181" cy="400110"/>
              <a:chOff x="5854254" y="5222934"/>
              <a:chExt cx="4134181" cy="40011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DEEE5B-9009-43E2-BCDF-370D2160D360}"/>
                  </a:ext>
                </a:extLst>
              </p:cNvPr>
              <p:cNvGrpSpPr/>
              <p:nvPr/>
            </p:nvGrpSpPr>
            <p:grpSpPr>
              <a:xfrm>
                <a:off x="5854254" y="5222934"/>
                <a:ext cx="1994469" cy="400110"/>
                <a:chOff x="3927277" y="6070160"/>
                <a:chExt cx="1994469" cy="40011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D177B08-90BF-49DB-93E0-B9D595EEFD98}"/>
                    </a:ext>
                  </a:extLst>
                </p:cNvPr>
                <p:cNvSpPr/>
                <p:nvPr/>
              </p:nvSpPr>
              <p:spPr>
                <a:xfrm>
                  <a:off x="4235054" y="6070160"/>
                  <a:ext cx="1686692" cy="4001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2000" dirty="0">
                      <a:solidFill>
                        <a:srgbClr val="172B46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m3h.co.uk</a:t>
                  </a:r>
                </a:p>
              </p:txBody>
            </p: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1A37916F-A6C3-4A98-8DBE-983013F70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7277" y="6116327"/>
                  <a:ext cx="307777" cy="307777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18A61D9-6451-4B88-9B17-DC19F7B4A79F}"/>
                  </a:ext>
                </a:extLst>
              </p:cNvPr>
              <p:cNvGrpSpPr/>
              <p:nvPr/>
            </p:nvGrpSpPr>
            <p:grpSpPr>
              <a:xfrm>
                <a:off x="7648772" y="5222934"/>
                <a:ext cx="2339663" cy="400110"/>
                <a:chOff x="3900615" y="6492974"/>
                <a:chExt cx="2339663" cy="40011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064C5AD-E6E1-49A3-9444-3C0755E7E901}"/>
                    </a:ext>
                  </a:extLst>
                </p:cNvPr>
                <p:cNvSpPr/>
                <p:nvPr/>
              </p:nvSpPr>
              <p:spPr>
                <a:xfrm>
                  <a:off x="4235054" y="6492974"/>
                  <a:ext cx="2005224" cy="4001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2000" dirty="0">
                      <a:solidFill>
                        <a:srgbClr val="172B46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020 8274 4000</a:t>
                  </a:r>
                </a:p>
              </p:txBody>
            </p:sp>
            <p:pic>
              <p:nvPicPr>
                <p:cNvPr id="30" name="Graphic 29">
                  <a:extLst>
                    <a:ext uri="{FF2B5EF4-FFF2-40B4-BE49-F238E27FC236}">
                      <a16:creationId xmlns:a16="http://schemas.microsoft.com/office/drawing/2014/main" id="{0ADAF711-F866-4584-8900-0729E0449E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0615" y="6512479"/>
                  <a:ext cx="361099" cy="36109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672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3F904-03DC-0694-33FA-CF7D1701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262A-8227-81D6-78D3-7A550255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091" y="347983"/>
            <a:ext cx="9753600" cy="982015"/>
          </a:xfrm>
        </p:spPr>
        <p:txBody>
          <a:bodyPr/>
          <a:lstStyle/>
          <a:p>
            <a:r>
              <a:rPr lang="en-US" dirty="0"/>
              <a:t>What is copied where?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8F420C-FC21-24CC-0462-A3D5F55E1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67281"/>
              </p:ext>
            </p:extLst>
          </p:nvPr>
        </p:nvGraphicFramePr>
        <p:xfrm>
          <a:off x="626946" y="1477948"/>
          <a:ext cx="10580030" cy="267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015">
                  <a:extLst>
                    <a:ext uri="{9D8B030D-6E8A-4147-A177-3AD203B41FA5}">
                      <a16:colId xmlns:a16="http://schemas.microsoft.com/office/drawing/2014/main" val="3792262372"/>
                    </a:ext>
                  </a:extLst>
                </a:gridCol>
                <a:gridCol w="5290015">
                  <a:extLst>
                    <a:ext uri="{9D8B030D-6E8A-4147-A177-3AD203B41FA5}">
                      <a16:colId xmlns:a16="http://schemas.microsoft.com/office/drawing/2014/main" val="3396134943"/>
                    </a:ext>
                  </a:extLst>
                </a:gridCol>
              </a:tblGrid>
              <a:tr h="596179">
                <a:tc>
                  <a:txBody>
                    <a:bodyPr/>
                    <a:lstStyle/>
                    <a:p>
                      <a:r>
                        <a:rPr lang="en-US" dirty="0"/>
                        <a:t>From original tenure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template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49069"/>
                  </a:ext>
                </a:extLst>
              </a:tr>
              <a:tr h="20767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Scheme general data (location, inflation, etc.)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Timetable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Staircasing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Custom fields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Properties and units (and rent amounts)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Everything else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Assumptions (Patterns, Interest Calcs, etc.)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Add or remove sales stages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Including date dependencies to completion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Dependencies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Rent calcs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Missing accounts and notes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Missing custom fields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50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272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FE887-BDB0-7278-22F2-04FCE372A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A2CB-73C2-2AF6-C13F-49E86564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Splitting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26F8-D067-19B0-F375-FFFAFAE26B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How do you remodel costs if you are converting some units to a different tenure?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Future roadmap item – project level costs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Project accounts spreadsheet</a:t>
            </a:r>
            <a:endParaRPr lang="en-GB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FAF792-3792-B157-F137-B333AE421E6C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09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0EC2-A696-FD30-76D5-07B98D150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24C4-9668-ACC8-13AA-6869DC2B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4" y="540149"/>
            <a:ext cx="9753600" cy="982015"/>
          </a:xfrm>
        </p:spPr>
        <p:txBody>
          <a:bodyPr/>
          <a:lstStyle/>
          <a:p>
            <a:r>
              <a:rPr lang="en-US" dirty="0"/>
              <a:t>Transactions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B92E8-7870-0BC5-806C-208313E94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5" y="2224338"/>
            <a:ext cx="11657691" cy="21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9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25499-C5A5-420B-87B1-7CED8534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54C4-D8E2-DF60-4E6E-425F986A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you want to duplicate transactions?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E287A1-FC97-4469-C8B7-E8120A5B91F4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92F41-6289-8457-7EEB-D4CF0B5C7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3F18-A1CC-5B13-73E7-CF86D8001459}"/>
              </a:ext>
            </a:extLst>
          </p:cNvPr>
          <p:cNvSpPr txBox="1">
            <a:spLocks/>
          </p:cNvSpPr>
          <p:nvPr/>
        </p:nvSpPr>
        <p:spPr>
          <a:xfrm>
            <a:off x="5721777" y="4532955"/>
            <a:ext cx="5413375" cy="571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172B46"/>
              </a:buClr>
              <a:buSzPct val="120000"/>
              <a:buFont typeface="Arial" panose="020B0604020202020204" pitchFamily="34" charset="0"/>
              <a:buNone/>
              <a:defRPr sz="2400" b="1" kern="12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0" dirty="0" err="1"/>
              <a:t>Remodelling</a:t>
            </a:r>
            <a:endParaRPr lang="en-US" b="0" dirty="0"/>
          </a:p>
          <a:p>
            <a:pPr lvl="1"/>
            <a:r>
              <a:rPr lang="en-US" dirty="0"/>
              <a:t>Fixing cashflow and reforecasting spend</a:t>
            </a:r>
            <a:endParaRPr lang="en-US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344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83417-78D6-E55E-278A-A4D0A6DDF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4871-6BD5-6690-71DB-BE180FEC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Copying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41882-AD98-8368-A96B-FE688BE0E3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Easy way to move properties from one tenure to another in a project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Copy Cut Paste</a:t>
            </a:r>
            <a:endParaRPr lang="en-GB" dirty="0"/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1B6C1A-CC6D-C04E-062E-680B03255B06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71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F3BFB-9FA5-17E6-BE81-91DD508DA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5B2D8227-D2C0-1F7A-AE2E-B44D90E83810}"/>
              </a:ext>
            </a:extLst>
          </p:cNvPr>
          <p:cNvCxnSpPr>
            <a:cxnSpLocks/>
          </p:cNvCxnSpPr>
          <p:nvPr/>
        </p:nvCxnSpPr>
        <p:spPr>
          <a:xfrm>
            <a:off x="729229" y="5134202"/>
            <a:ext cx="105647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95D4EDF-A525-2F6B-0233-BD55C5A80D59}"/>
              </a:ext>
            </a:extLst>
          </p:cNvPr>
          <p:cNvSpPr txBox="1">
            <a:spLocks/>
          </p:cNvSpPr>
          <p:nvPr/>
        </p:nvSpPr>
        <p:spPr>
          <a:xfrm>
            <a:off x="542131" y="601577"/>
            <a:ext cx="10938896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What gets copied?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D64FA3-9009-BE31-96C2-46282BFACD8F}"/>
              </a:ext>
            </a:extLst>
          </p:cNvPr>
          <p:cNvCxnSpPr>
            <a:cxnSpLocks/>
          </p:cNvCxnSpPr>
          <p:nvPr/>
        </p:nvCxnSpPr>
        <p:spPr>
          <a:xfrm>
            <a:off x="5396992" y="14993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4CC73D-08F4-CD72-F342-2EF46DECF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09355"/>
              </p:ext>
            </p:extLst>
          </p:nvPr>
        </p:nvGraphicFramePr>
        <p:xfrm>
          <a:off x="597689" y="2026354"/>
          <a:ext cx="10938896" cy="234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448">
                  <a:extLst>
                    <a:ext uri="{9D8B030D-6E8A-4147-A177-3AD203B41FA5}">
                      <a16:colId xmlns:a16="http://schemas.microsoft.com/office/drawing/2014/main" val="3585276104"/>
                    </a:ext>
                  </a:extLst>
                </a:gridCol>
                <a:gridCol w="5469448">
                  <a:extLst>
                    <a:ext uri="{9D8B030D-6E8A-4147-A177-3AD203B41FA5}">
                      <a16:colId xmlns:a16="http://schemas.microsoft.com/office/drawing/2014/main" val="171164400"/>
                    </a:ext>
                  </a:extLst>
                </a:gridCol>
              </a:tblGrid>
              <a:tr h="504973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Property Type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61367"/>
                  </a:ext>
                </a:extLst>
              </a:tr>
              <a:tr h="1841535">
                <a:tc>
                  <a:txBody>
                    <a:bodyPr/>
                    <a:lstStyle/>
                    <a:p>
                      <a:r>
                        <a:rPr lang="en-US" dirty="0"/>
                        <a:t>Everything else</a:t>
                      </a:r>
                    </a:p>
                    <a:p>
                      <a:r>
                        <a:rPr lang="en-US" dirty="0"/>
                        <a:t>Units (Address, Custom fields, Handover data, dates)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Plot number</a:t>
                      </a:r>
                    </a:p>
                    <a:p>
                      <a:r>
                        <a:rPr lang="en-US" dirty="0"/>
                        <a:t>Revenues</a:t>
                      </a:r>
                    </a:p>
                    <a:p>
                      <a:r>
                        <a:rPr lang="en-US" dirty="0"/>
                        <a:t>Rents, sold percents</a:t>
                      </a:r>
                    </a:p>
                    <a:p>
                      <a:r>
                        <a:rPr lang="en-US" dirty="0"/>
                        <a:t>Units (Rents, Final Services, </a:t>
                      </a:r>
                      <a:r>
                        <a:rPr lang="en-US"/>
                        <a:t>Date dependencies)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2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3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F18EE-AAC8-B970-0F6E-E705DC0E3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176C-C936-C61E-4DA9-C2A0907A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7B54-1147-F941-18DC-08CE108AEC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Set up in data maintenance</a:t>
            </a:r>
          </a:p>
          <a:p>
            <a:pPr lvl="0"/>
            <a:r>
              <a:rPr lang="en-US" dirty="0"/>
              <a:t>Creates a copy of a scheme at a point in time</a:t>
            </a:r>
          </a:p>
          <a:p>
            <a:pPr lvl="0"/>
            <a:r>
              <a:rPr lang="en-US" dirty="0"/>
              <a:t>Can be viewed in Pamwin</a:t>
            </a:r>
          </a:p>
          <a:p>
            <a:pPr lvl="0"/>
            <a:r>
              <a:rPr lang="en-US" dirty="0"/>
              <a:t>Stores the Revenue Forecast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E4D5F1-9132-A7E2-737C-C76FB2D68AC2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75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EB98C-7CD6-997F-B9D4-C272EA588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CA80-CA88-69AF-077C-3122FDCF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on snapshots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7DA6A-A115-187F-F35E-43659A7E8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Note: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6F280C-EA42-9AD5-AE0A-BD90C9D6A77E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70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2741-0B89-4485-B9F8-CCE9A461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available on our website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EA0740-3591-4726-8A3D-AC1D61B222AD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21B18-A3EF-E97A-CF1E-F24BF1FF1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4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Save as… |  09 July 2025</a:t>
            </a:r>
          </a:p>
        </p:txBody>
      </p:sp>
    </p:spTree>
    <p:extLst>
      <p:ext uri="{BB962C8B-B14F-4D97-AF65-F5344CB8AC3E}">
        <p14:creationId xmlns:p14="http://schemas.microsoft.com/office/powerpoint/2010/main" val="61546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E6A37-4A41-E2BE-C189-461525553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3801-2EBC-21E0-D328-DE7D10AC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Save 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D229-2EC1-4A81-9200-9738C15ABD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Approving</a:t>
            </a:r>
          </a:p>
          <a:p>
            <a:pPr lvl="0"/>
            <a:r>
              <a:rPr lang="en-US" dirty="0"/>
              <a:t>Save As</a:t>
            </a:r>
          </a:p>
          <a:p>
            <a:pPr lvl="0"/>
            <a:r>
              <a:rPr lang="en-US" dirty="0"/>
              <a:t>Save As Version</a:t>
            </a:r>
            <a:endParaRPr lang="en-GB" dirty="0"/>
          </a:p>
          <a:p>
            <a:r>
              <a:rPr lang="en-GB" dirty="0"/>
              <a:t>Remodelling</a:t>
            </a:r>
          </a:p>
          <a:p>
            <a:pPr lvl="0"/>
            <a:r>
              <a:rPr lang="en-GB" dirty="0"/>
              <a:t>What happens to transactions?</a:t>
            </a:r>
          </a:p>
          <a:p>
            <a:r>
              <a:rPr lang="en-GB" dirty="0"/>
              <a:t>Copying properties</a:t>
            </a:r>
          </a:p>
          <a:p>
            <a:pPr lvl="0"/>
            <a:r>
              <a:rPr lang="en-GB" dirty="0"/>
              <a:t>Snapshots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E95EFD-F3E7-DF2B-4A87-938AA3C37CA0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26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 you all for attending!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Save as… |  09 July 2025</a:t>
            </a:r>
          </a:p>
        </p:txBody>
      </p:sp>
    </p:spTree>
    <p:extLst>
      <p:ext uri="{BB962C8B-B14F-4D97-AF65-F5344CB8AC3E}">
        <p14:creationId xmlns:p14="http://schemas.microsoft.com/office/powerpoint/2010/main" val="70387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5FFB3-BA7A-49A1-24E9-FC4E932A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AC62-4C79-5A04-E7BA-ADD8C81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723CD-AE18-781C-7772-BB48901525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original figures are saved</a:t>
            </a:r>
          </a:p>
          <a:p>
            <a:pPr lvl="1"/>
            <a:r>
              <a:rPr lang="en-US" dirty="0"/>
              <a:t>This includes:-</a:t>
            </a:r>
          </a:p>
          <a:p>
            <a:pPr lvl="1"/>
            <a:r>
              <a:rPr lang="en-US" dirty="0"/>
              <a:t>	Appraisal figures</a:t>
            </a:r>
          </a:p>
          <a:p>
            <a:pPr lvl="1"/>
            <a:r>
              <a:rPr lang="en-US" dirty="0"/>
              <a:t>	KPIs</a:t>
            </a:r>
          </a:p>
          <a:p>
            <a:pPr lvl="1"/>
            <a:r>
              <a:rPr lang="en-US" dirty="0"/>
              <a:t>	Cashflow</a:t>
            </a:r>
          </a:p>
          <a:p>
            <a:pPr lvl="1"/>
            <a:r>
              <a:rPr lang="en-US" dirty="0"/>
              <a:t>	Timetable</a:t>
            </a:r>
          </a:p>
          <a:p>
            <a:pPr lvl="1"/>
            <a:r>
              <a:rPr lang="en-US" dirty="0"/>
              <a:t>	Unit data</a:t>
            </a:r>
          </a:p>
          <a:p>
            <a:pPr lvl="1"/>
            <a:r>
              <a:rPr lang="en-US" dirty="0"/>
              <a:t>	Custom fields</a:t>
            </a:r>
          </a:p>
          <a:p>
            <a:pPr lvl="1"/>
            <a:r>
              <a:rPr lang="en-US" dirty="0"/>
              <a:t>	Accounts are locked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32F593-A33C-9357-FEC2-C9D0879F6504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3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84C4E-9AEB-08D4-3747-4ACC744AA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7EC1-81AE-1E42-19AC-142E240C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on baselining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6D5C0B-4F78-18C0-107C-A94E495BB2A3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9CCFB-AE3C-3861-4E05-6F63634FD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79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2F9AA-403A-D557-79EB-AE2A5DBA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D2FFDAE-94C2-7AA3-37A5-FBF0BFAA80C7}"/>
              </a:ext>
            </a:extLst>
          </p:cNvPr>
          <p:cNvSpPr txBox="1">
            <a:spLocks/>
          </p:cNvSpPr>
          <p:nvPr/>
        </p:nvSpPr>
        <p:spPr>
          <a:xfrm>
            <a:off x="542131" y="601577"/>
            <a:ext cx="10938896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Budget monitoring graph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3263AB-3DCC-73D4-6FF2-6D4D6A988E65}"/>
              </a:ext>
            </a:extLst>
          </p:cNvPr>
          <p:cNvCxnSpPr>
            <a:cxnSpLocks/>
          </p:cNvCxnSpPr>
          <p:nvPr/>
        </p:nvCxnSpPr>
        <p:spPr>
          <a:xfrm>
            <a:off x="5396992" y="14993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E505A27-4111-FD02-2E8F-0588A766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0579"/>
            <a:ext cx="12192000" cy="12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1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E90D-3EAC-0A7A-79CF-559C990A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DBD4-1490-BFA7-21AC-EF0EBAF5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Save as version…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BEDABA-22F4-11BC-885A-A7FE07DA670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00084" y="2852347"/>
            <a:ext cx="7772765" cy="3198019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35D331-FCF3-CDF1-A9B5-A66889AE8F7B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0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0BF0-51FD-752C-2651-FD18D3E24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FDAF-E8DC-86C9-B169-8A7546AB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cashflow? And interest!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A7059F-6C73-B202-231F-564469603ACE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7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9BEAE-DC53-3CC7-ABE3-FB02F3B16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9AF4-AECA-F774-D4DC-EDC38180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Save as…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8843CA-8BF3-4BBF-C15E-8F37AA707FD0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D7AAF2-2D13-711F-997B-0575B813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321" y="616021"/>
            <a:ext cx="6718108" cy="56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53ED4-8FF0-21DA-74AC-34D9B09A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0EB4-EA5D-8E1B-D0CB-8F7BBA6C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659373"/>
            <a:ext cx="5553074" cy="3402363"/>
          </a:xfrm>
        </p:spPr>
        <p:txBody>
          <a:bodyPr/>
          <a:lstStyle/>
          <a:p>
            <a:r>
              <a:rPr lang="en-GB" dirty="0"/>
              <a:t>Switch tenure…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D5FBC6-67A1-9091-954E-019CDC054672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EE3A1-0461-8D91-F457-23C0A4C94A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13513" y="842963"/>
            <a:ext cx="5413375" cy="57181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Only at tenure level</a:t>
            </a:r>
          </a:p>
          <a:p>
            <a:pPr lvl="0"/>
            <a:r>
              <a:rPr lang="en-US" dirty="0"/>
              <a:t>Only if unapproved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FFF45E-F4FE-E286-4CFA-249AB1EC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84" y="2174720"/>
            <a:ext cx="7403015" cy="46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5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a0fc6b-7392-4055-b941-0fa99f5e5861" xsi:nil="true"/>
    <lcf76f155ced4ddcb4097134ff3c332f xmlns="3acecde0-9214-4f6b-bc37-5b29720f64a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CA51784E6A44CAEEB133AF055F2FC" ma:contentTypeVersion="13" ma:contentTypeDescription="Create a new document." ma:contentTypeScope="" ma:versionID="1cc4b772915f9a0b5c95559da5d43938">
  <xsd:schema xmlns:xsd="http://www.w3.org/2001/XMLSchema" xmlns:xs="http://www.w3.org/2001/XMLSchema" xmlns:p="http://schemas.microsoft.com/office/2006/metadata/properties" xmlns:ns2="3acecde0-9214-4f6b-bc37-5b29720f64a3" xmlns:ns3="aea0fc6b-7392-4055-b941-0fa99f5e5861" targetNamespace="http://schemas.microsoft.com/office/2006/metadata/properties" ma:root="true" ma:fieldsID="de578d59c4ea4cf527047fad157f69d5" ns2:_="" ns3:_="">
    <xsd:import namespace="3acecde0-9214-4f6b-bc37-5b29720f64a3"/>
    <xsd:import namespace="aea0fc6b-7392-4055-b941-0fa99f5e5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ecde0-9214-4f6b-bc37-5b29720f6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1d93dcc-62e9-42fa-94d1-98dcf228b3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fc6b-7392-4055-b941-0fa99f5e58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0f4c149-cf1f-4755-b6c5-c0eecb5634f5}" ma:internalName="TaxCatchAll" ma:showField="CatchAllData" ma:web="aea0fc6b-7392-4055-b941-0fa99f5e5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05178-AC4A-4D98-A001-8F66554B4829}">
  <ds:schemaRefs>
    <ds:schemaRef ds:uri="http://purl.org/dc/dcmitype/"/>
    <ds:schemaRef ds:uri="3acecde0-9214-4f6b-bc37-5b29720f64a3"/>
    <ds:schemaRef ds:uri="http://schemas.microsoft.com/office/infopath/2007/PartnerControls"/>
    <ds:schemaRef ds:uri="http://schemas.microsoft.com/office/2006/documentManagement/types"/>
    <ds:schemaRef ds:uri="aea0fc6b-7392-4055-b941-0fa99f5e5861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EC677C-3066-43A7-98DA-989C2E7A3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ecde0-9214-4f6b-bc37-5b29720f64a3"/>
    <ds:schemaRef ds:uri="aea0fc6b-7392-4055-b941-0fa99f5e5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951C07-EFE7-476A-A24B-E2F4DC0141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Widescreen</PresentationFormat>
  <Paragraphs>100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Roboto Black</vt:lpstr>
      <vt:lpstr>Arial</vt:lpstr>
      <vt:lpstr>Calibri</vt:lpstr>
      <vt:lpstr>Roboto Light</vt:lpstr>
      <vt:lpstr>Roboto</vt:lpstr>
      <vt:lpstr>Calibri Light</vt:lpstr>
      <vt:lpstr>Office Theme</vt:lpstr>
      <vt:lpstr>Save As</vt:lpstr>
      <vt:lpstr>Save As</vt:lpstr>
      <vt:lpstr>Approving</vt:lpstr>
      <vt:lpstr>Quick note on baselining</vt:lpstr>
      <vt:lpstr>PowerPoint Presentation</vt:lpstr>
      <vt:lpstr>Save as version…</vt:lpstr>
      <vt:lpstr>What happens to the cashflow? And interest!</vt:lpstr>
      <vt:lpstr>Save as…</vt:lpstr>
      <vt:lpstr>Switch tenure…</vt:lpstr>
      <vt:lpstr>What is copied where?</vt:lpstr>
      <vt:lpstr>Splitting costs</vt:lpstr>
      <vt:lpstr>Transactions</vt:lpstr>
      <vt:lpstr>Why would you want to duplicate transactions?</vt:lpstr>
      <vt:lpstr>Copying properties</vt:lpstr>
      <vt:lpstr>PowerPoint Presentation</vt:lpstr>
      <vt:lpstr>Snapshots</vt:lpstr>
      <vt:lpstr>Reporting on snapshots</vt:lpstr>
      <vt:lpstr>Information available on our website</vt:lpstr>
      <vt:lpstr>Questions?</vt:lpstr>
      <vt:lpstr>Thank you all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Jonny Sweetman</cp:lastModifiedBy>
  <cp:revision>401</cp:revision>
  <dcterms:created xsi:type="dcterms:W3CDTF">2019-10-25T12:10:47Z</dcterms:created>
  <dcterms:modified xsi:type="dcterms:W3CDTF">2025-07-07T12:52:49Z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0x010100EF2CA51784E6A44CAEEB133AF055F2FC</vt:lpwstr>
  </property>
  <property fmtid="{D5CDD505-2E9C-101B-9397-08002B2CF9AE}" pid="3" name="MediaServiceImageTags">
    <vt:lpwstr/>
  </property>
</Properties>
</file>