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02" r:id="rId5"/>
  </p:sldMasterIdLst>
  <p:notesMasterIdLst>
    <p:notesMasterId r:id="rId26"/>
  </p:notesMasterIdLst>
  <p:handoutMasterIdLst>
    <p:handoutMasterId r:id="rId27"/>
  </p:handoutMasterIdLst>
  <p:sldIdLst>
    <p:sldId id="2745" r:id="rId6"/>
    <p:sldId id="2747" r:id="rId7"/>
    <p:sldId id="2728" r:id="rId8"/>
    <p:sldId id="2748" r:id="rId9"/>
    <p:sldId id="2771" r:id="rId10"/>
    <p:sldId id="2746" r:id="rId11"/>
    <p:sldId id="2767" r:id="rId12"/>
    <p:sldId id="2765" r:id="rId13"/>
    <p:sldId id="2773" r:id="rId14"/>
    <p:sldId id="2768" r:id="rId15"/>
    <p:sldId id="2749" r:id="rId16"/>
    <p:sldId id="2750" r:id="rId17"/>
    <p:sldId id="2752" r:id="rId18"/>
    <p:sldId id="2775" r:id="rId19"/>
    <p:sldId id="2776" r:id="rId20"/>
    <p:sldId id="256" r:id="rId21"/>
    <p:sldId id="257" r:id="rId22"/>
    <p:sldId id="2753" r:id="rId23"/>
    <p:sldId id="2757" r:id="rId24"/>
    <p:sldId id="2769" r:id="rId25"/>
  </p:sldIdLst>
  <p:sldSz cx="12192000" cy="6858000"/>
  <p:notesSz cx="6858000" cy="9144000"/>
  <p:embeddedFontLst>
    <p:embeddedFont>
      <p:font typeface="Roboto" panose="02000000000000000000" pitchFamily="2" charset="0"/>
      <p:regular r:id="rId28"/>
      <p:bold r:id="rId29"/>
      <p:italic r:id="rId30"/>
      <p:boldItalic r:id="rId31"/>
    </p:embeddedFont>
    <p:embeddedFont>
      <p:font typeface="Roboto Black" panose="02000000000000000000" pitchFamily="2" charset="0"/>
      <p:bold r:id="rId32"/>
      <p:boldItalic r:id="rId33"/>
    </p:embeddedFont>
    <p:embeddedFont>
      <p:font typeface="Roboto Bold" panose="02000000000000000000" pitchFamily="2" charset="0"/>
      <p:bold r:id="rId34"/>
    </p:embeddedFont>
    <p:embeddedFont>
      <p:font typeface="Roboto Light" panose="02000000000000000000" pitchFamily="2" charset="0"/>
      <p:regular r:id="rId35"/>
      <p:italic r:id="rId36"/>
    </p:embeddedFont>
    <p:embeddedFont>
      <p:font typeface="Roboto Medium" panose="02000000000000000000" pitchFamily="2"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50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F5D"/>
    <a:srgbClr val="172B46"/>
    <a:srgbClr val="5B7FB1"/>
    <a:srgbClr val="D9D9D9"/>
    <a:srgbClr val="A2B2D2"/>
    <a:srgbClr val="003C64"/>
    <a:srgbClr val="005996"/>
    <a:srgbClr val="EFEFEF"/>
    <a:srgbClr val="0747A6"/>
    <a:srgbClr val="002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9A9B1-1CE7-4D40-875C-2DC9EDBFA313}" v="6" dt="2025-07-01T11:45:53.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576"/>
      </p:cViewPr>
      <p:guideLst>
        <p:guide orient="horz" pos="2319"/>
        <p:guide pos="506"/>
      </p:guideLst>
    </p:cSldViewPr>
  </p:slideViewPr>
  <p:notesTextViewPr>
    <p:cViewPr>
      <p:scale>
        <a:sx n="3" d="2"/>
        <a:sy n="3" d="2"/>
      </p:scale>
      <p:origin x="0" y="0"/>
    </p:cViewPr>
  </p:notesTextViewPr>
  <p:notesViewPr>
    <p:cSldViewPr snapToGrid="0">
      <p:cViewPr varScale="1">
        <p:scale>
          <a:sx n="99" d="100"/>
          <a:sy n="99" d="100"/>
        </p:scale>
        <p:origin x="27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5CE71-8B80-48B0-8A8D-8171BDC3B1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9352B39-E884-4646-83DE-1A29086292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CA10BA-FC51-4659-9374-BC98776ABC57}" type="datetimeFigureOut">
              <a:rPr lang="en-GB" smtClean="0"/>
              <a:t>10/07/2025</a:t>
            </a:fld>
            <a:endParaRPr lang="en-GB"/>
          </a:p>
        </p:txBody>
      </p:sp>
      <p:sp>
        <p:nvSpPr>
          <p:cNvPr id="4" name="Footer Placeholder 3">
            <a:extLst>
              <a:ext uri="{FF2B5EF4-FFF2-40B4-BE49-F238E27FC236}">
                <a16:creationId xmlns:a16="http://schemas.microsoft.com/office/drawing/2014/main" id="{CE89DA9E-0C9B-4BE5-B740-314AA7A4C1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62D82B-0859-488D-9CDD-781BFF06E7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DBE90-B89A-4F93-BDD3-9D83D6FC2A43}" type="slidenum">
              <a:rPr lang="en-GB" smtClean="0"/>
              <a:t>‹#›</a:t>
            </a:fld>
            <a:endParaRPr lang="en-GB"/>
          </a:p>
        </p:txBody>
      </p:sp>
    </p:spTree>
    <p:extLst>
      <p:ext uri="{BB962C8B-B14F-4D97-AF65-F5344CB8AC3E}">
        <p14:creationId xmlns:p14="http://schemas.microsoft.com/office/powerpoint/2010/main" val="75424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E6A7F-FE4C-4DF2-A644-F480E6FCCEF8}" type="datetimeFigureOut">
              <a:rPr lang="en-GB" smtClean="0"/>
              <a:t>10/07/2025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518C0-2DCA-4DAA-9755-4CC2F7BE7756}" type="slidenum">
              <a:rPr lang="en-GB" smtClean="0"/>
              <a:t>‹#›</a:t>
            </a:fld>
            <a:endParaRPr lang="en-GB"/>
          </a:p>
        </p:txBody>
      </p:sp>
    </p:spTree>
    <p:extLst>
      <p:ext uri="{BB962C8B-B14F-4D97-AF65-F5344CB8AC3E}">
        <p14:creationId xmlns:p14="http://schemas.microsoft.com/office/powerpoint/2010/main" val="55280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righ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A5-445D-4A89-9824-F2D15CC3C94B}"/>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a:solidFill>
                  <a:schemeClr val="bg1"/>
                </a:solidFill>
              </a:defRPr>
            </a:lvl1pPr>
          </a:lstStyle>
          <a:p>
            <a:r>
              <a:rPr lang="en-GB" dirty="0"/>
              <a:t>Click to update image</a:t>
            </a:r>
          </a:p>
        </p:txBody>
      </p:sp>
      <p:sp>
        <p:nvSpPr>
          <p:cNvPr id="6" name="Text Placeholder 6">
            <a:extLst>
              <a:ext uri="{FF2B5EF4-FFF2-40B4-BE49-F238E27FC236}">
                <a16:creationId xmlns:a16="http://schemas.microsoft.com/office/drawing/2014/main" id="{AB5524CF-117C-4F28-9FBA-8940F0BB4AB7}"/>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pic>
        <p:nvPicPr>
          <p:cNvPr id="8" name="Graphic 7">
            <a:extLst>
              <a:ext uri="{FF2B5EF4-FFF2-40B4-BE49-F238E27FC236}">
                <a16:creationId xmlns:a16="http://schemas.microsoft.com/office/drawing/2014/main" id="{196097C1-8DBC-4D55-B9B3-A54643FC60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2798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anim calcmode="lin" valueType="num">
                                      <p:cBhvr>
                                        <p:cTn id="8"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
                        <p:tgtEl>
                          <p:spTgt spid="6"/>
                        </p:tgtEl>
                      </p:cBhvr>
                    </p:animEffect>
                    <p:anim calcmode="lin" valueType="num">
                      <p:cBhvr>
                        <p:cTn dur="200" fill="hold"/>
                        <p:tgtEl>
                          <p:spTgt spid="6"/>
                        </p:tgtEl>
                        <p:attrNameLst>
                          <p:attrName>ppt_x</p:attrName>
                        </p:attrNameLst>
                      </p:cBhvr>
                      <p:tavLst>
                        <p:tav tm="0">
                          <p:val>
                            <p:strVal val="#ppt_x"/>
                          </p:val>
                        </p:tav>
                        <p:tav tm="100000">
                          <p:val>
                            <p:strVal val="#ppt_x"/>
                          </p:val>
                        </p:tav>
                      </p:tavLst>
                    </p:anim>
                    <p:anim calcmode="lin" valueType="num">
                      <p:cBhvr>
                        <p:cTn dur="2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6" name="Text Placeholder 3">
            <a:extLst>
              <a:ext uri="{FF2B5EF4-FFF2-40B4-BE49-F238E27FC236}">
                <a16:creationId xmlns:a16="http://schemas.microsoft.com/office/drawing/2014/main" id="{4FA07712-D1EF-4413-B45D-D4F84F634468}"/>
              </a:ext>
            </a:extLst>
          </p:cNvPr>
          <p:cNvSpPr>
            <a:spLocks noGrp="1"/>
          </p:cNvSpPr>
          <p:nvPr>
            <p:ph type="body" sz="quarter" idx="11" hasCustomPrompt="1"/>
          </p:nvPr>
        </p:nvSpPr>
        <p:spPr>
          <a:xfrm>
            <a:off x="723901" y="423066"/>
            <a:ext cx="9753600"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7" name="Graphic 6">
            <a:extLst>
              <a:ext uri="{FF2B5EF4-FFF2-40B4-BE49-F238E27FC236}">
                <a16:creationId xmlns:a16="http://schemas.microsoft.com/office/drawing/2014/main" id="{F5ECC512-1B07-406C-846B-B547A37EB6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704019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B6996189-F55D-42E8-A9C1-4170E74F3236}"/>
              </a:ext>
            </a:extLst>
          </p:cNvPr>
          <p:cNvSpPr>
            <a:spLocks noGrp="1"/>
          </p:cNvSpPr>
          <p:nvPr>
            <p:ph type="body" sz="quarter" idx="10" hasCustomPrompt="1"/>
          </p:nvPr>
        </p:nvSpPr>
        <p:spPr>
          <a:xfrm>
            <a:off x="723901" y="423066"/>
            <a:ext cx="9753600" cy="415925"/>
          </a:xfrm>
        </p:spPr>
        <p:txBody>
          <a:bodyPr>
            <a:noAutofit/>
          </a:bodyPr>
          <a:lstStyle>
            <a:lvl1pPr marL="0" indent="0">
              <a:buNone/>
              <a:defRPr sz="2400">
                <a:solidFill>
                  <a:srgbClr val="172B46"/>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7" name="Picture 6" descr="A picture containing drawing&#10;&#10;Description automatically generated">
            <a:extLst>
              <a:ext uri="{FF2B5EF4-FFF2-40B4-BE49-F238E27FC236}">
                <a16:creationId xmlns:a16="http://schemas.microsoft.com/office/drawing/2014/main" id="{28605C20-5249-4971-A01A-103E9E1F7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3792166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104520" cy="2652456"/>
          </a:xfrm>
        </p:spPr>
        <p:txBody>
          <a:bodyPr anchor="b">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11" name="Rectangle 10">
            <a:extLst>
              <a:ext uri="{FF2B5EF4-FFF2-40B4-BE49-F238E27FC236}">
                <a16:creationId xmlns:a16="http://schemas.microsoft.com/office/drawing/2014/main" id="{1DCE66A3-487E-4AD8-AE68-45AFE2553399}"/>
              </a:ext>
            </a:extLst>
          </p:cNvPr>
          <p:cNvSpPr/>
          <p:nvPr userDrawn="1"/>
        </p:nvSpPr>
        <p:spPr>
          <a:xfrm>
            <a:off x="1452562" y="-857250"/>
            <a:ext cx="360000" cy="3600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9" y="3841751"/>
            <a:ext cx="10104522" cy="994944"/>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9" name="Text Placeholder 3">
            <a:extLst>
              <a:ext uri="{FF2B5EF4-FFF2-40B4-BE49-F238E27FC236}">
                <a16:creationId xmlns:a16="http://schemas.microsoft.com/office/drawing/2014/main" id="{9BBE1F08-CB2A-411B-88E9-2D96893936DE}"/>
              </a:ext>
            </a:extLst>
          </p:cNvPr>
          <p:cNvSpPr>
            <a:spLocks noGrp="1"/>
          </p:cNvSpPr>
          <p:nvPr>
            <p:ph type="body" sz="quarter" idx="11" hasCustomPrompt="1"/>
          </p:nvPr>
        </p:nvSpPr>
        <p:spPr>
          <a:xfrm>
            <a:off x="723900" y="423066"/>
            <a:ext cx="10104519"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8" name="Graphic 7">
            <a:extLst>
              <a:ext uri="{FF2B5EF4-FFF2-40B4-BE49-F238E27FC236}">
                <a16:creationId xmlns:a16="http://schemas.microsoft.com/office/drawing/2014/main" id="{99E385CF-2882-46DF-9B7E-B21FD0FED5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535" y="6002081"/>
            <a:ext cx="1786688" cy="559057"/>
          </a:xfrm>
          <a:prstGeom prst="rect">
            <a:avLst/>
          </a:prstGeom>
        </p:spPr>
      </p:pic>
    </p:spTree>
    <p:extLst>
      <p:ext uri="{BB962C8B-B14F-4D97-AF65-F5344CB8AC3E}">
        <p14:creationId xmlns:p14="http://schemas.microsoft.com/office/powerpoint/2010/main" val="245825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040352" cy="2652456"/>
          </a:xfrm>
        </p:spPr>
        <p:txBody>
          <a:bodyPr anchor="b">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9" y="3841751"/>
            <a:ext cx="10040354" cy="96064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1"/>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13" name="Text Placeholder 3">
            <a:extLst>
              <a:ext uri="{FF2B5EF4-FFF2-40B4-BE49-F238E27FC236}">
                <a16:creationId xmlns:a16="http://schemas.microsoft.com/office/drawing/2014/main" id="{05153F28-B921-4703-92B6-AB53294B8F47}"/>
              </a:ext>
            </a:extLst>
          </p:cNvPr>
          <p:cNvSpPr>
            <a:spLocks noGrp="1"/>
          </p:cNvSpPr>
          <p:nvPr>
            <p:ph type="body" sz="quarter" idx="11" hasCustomPrompt="1"/>
          </p:nvPr>
        </p:nvSpPr>
        <p:spPr>
          <a:xfrm>
            <a:off x="723900" y="423066"/>
            <a:ext cx="10040351"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9" name="Graphic 8">
            <a:extLst>
              <a:ext uri="{FF2B5EF4-FFF2-40B4-BE49-F238E27FC236}">
                <a16:creationId xmlns:a16="http://schemas.microsoft.com/office/drawing/2014/main" id="{A8179504-70FA-4E29-9BAD-4C81A4C142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840684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light)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161025"/>
            <a:ext cx="10032330" cy="2652456"/>
          </a:xfrm>
        </p:spPr>
        <p:txBody>
          <a:bodyPr anchor="b">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4" name="Text Placeholder 3">
            <a:extLst>
              <a:ext uri="{FF2B5EF4-FFF2-40B4-BE49-F238E27FC236}">
                <a16:creationId xmlns:a16="http://schemas.microsoft.com/office/drawing/2014/main" id="{5A24FA3F-89F7-4CC2-86C7-7141F3F338FC}"/>
              </a:ext>
            </a:extLst>
          </p:cNvPr>
          <p:cNvSpPr>
            <a:spLocks noGrp="1"/>
          </p:cNvSpPr>
          <p:nvPr>
            <p:ph type="body" sz="quarter" idx="10" hasCustomPrompt="1"/>
          </p:nvPr>
        </p:nvSpPr>
        <p:spPr>
          <a:xfrm>
            <a:off x="723898" y="3841751"/>
            <a:ext cx="10032333" cy="99494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a:solidFill>
                  <a:srgbClr val="172B46"/>
                </a:solidFill>
                <a:latin typeface="Roboto Light" panose="02000000000000000000" pitchFamily="2" charset="0"/>
                <a:ea typeface="Roboto Light" panose="02000000000000000000"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But some may require a subtitle. Please use this template instead. This can have a max of 2 lines of text.</a:t>
            </a:r>
          </a:p>
        </p:txBody>
      </p:sp>
      <p:sp>
        <p:nvSpPr>
          <p:cNvPr id="7" name="Text Placeholder 3">
            <a:extLst>
              <a:ext uri="{FF2B5EF4-FFF2-40B4-BE49-F238E27FC236}">
                <a16:creationId xmlns:a16="http://schemas.microsoft.com/office/drawing/2014/main" id="{6DC5A9E8-AF9B-4EB6-AD98-75DC28ED2A00}"/>
              </a:ext>
            </a:extLst>
          </p:cNvPr>
          <p:cNvSpPr>
            <a:spLocks noGrp="1"/>
          </p:cNvSpPr>
          <p:nvPr>
            <p:ph type="body" sz="quarter" idx="11" hasCustomPrompt="1"/>
          </p:nvPr>
        </p:nvSpPr>
        <p:spPr>
          <a:xfrm>
            <a:off x="723900" y="423066"/>
            <a:ext cx="10032329" cy="415925"/>
          </a:xfrm>
        </p:spPr>
        <p:txBody>
          <a:bodyPr>
            <a:noAutofit/>
          </a:bodyPr>
          <a:lstStyle>
            <a:lvl1pPr marL="0" indent="0">
              <a:buNone/>
              <a:defRPr sz="2400">
                <a:solidFill>
                  <a:srgbClr val="172B46"/>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12" name="Picture 11" descr="A picture containing drawing&#10;&#10;Description automatically generated">
            <a:extLst>
              <a:ext uri="{FF2B5EF4-FFF2-40B4-BE49-F238E27FC236}">
                <a16:creationId xmlns:a16="http://schemas.microsoft.com/office/drawing/2014/main" id="{2C6B9D2D-ADD9-401A-A9F2-58AD879C5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838" y="5972129"/>
            <a:ext cx="1810752" cy="620954"/>
          </a:xfrm>
          <a:prstGeom prst="rect">
            <a:avLst/>
          </a:prstGeom>
        </p:spPr>
      </p:pic>
    </p:spTree>
    <p:extLst>
      <p:ext uri="{BB962C8B-B14F-4D97-AF65-F5344CB8AC3E}">
        <p14:creationId xmlns:p14="http://schemas.microsoft.com/office/powerpoint/2010/main" val="2055256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the title for this bullet list, max 3-4 lines.</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bg1"/>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Graphic 8">
            <a:extLst>
              <a:ext uri="{FF2B5EF4-FFF2-40B4-BE49-F238E27FC236}">
                <a16:creationId xmlns:a16="http://schemas.microsoft.com/office/drawing/2014/main" id="{12A4FAA0-9E51-4693-A67D-859091EAC4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080588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
                                        <p:tgtEl>
                                          <p:spTgt spid="4">
                                            <p:txEl>
                                              <p:pRg st="3" end="3"/>
                                            </p:txEl>
                                          </p:spTgt>
                                        </p:tgtEl>
                                      </p:cBhvr>
                                    </p:animEffect>
                                    <p:anim calcmode="lin" valueType="num">
                                      <p:cBhvr>
                                        <p:cTn id="22"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200"/>
                                        <p:tgtEl>
                                          <p:spTgt spid="4">
                                            <p:txEl>
                                              <p:pRg st="4" end="4"/>
                                            </p:txEl>
                                          </p:spTgt>
                                        </p:tgtEl>
                                      </p:cBhvr>
                                    </p:animEffect>
                                    <p:anim calcmode="lin" valueType="num">
                                      <p:cBhvr>
                                        <p:cTn id="29" dur="2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200"/>
                                        <p:tgtEl>
                                          <p:spTgt spid="4">
                                            <p:txEl>
                                              <p:pRg st="6" end="6"/>
                                            </p:txEl>
                                          </p:spTgt>
                                        </p:tgtEl>
                                      </p:cBhvr>
                                    </p:animEffect>
                                    <p:anim calcmode="lin" valueType="num">
                                      <p:cBhvr>
                                        <p:cTn id="36" dur="2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200"/>
                                        <p:tgtEl>
                                          <p:spTgt spid="4">
                                            <p:txEl>
                                              <p:pRg st="7" end="7"/>
                                            </p:txEl>
                                          </p:spTgt>
                                        </p:tgtEl>
                                      </p:cBhvr>
                                    </p:animEffect>
                                    <p:anim calcmode="lin" valueType="num">
                                      <p:cBhvr>
                                        <p:cTn id="43" dur="2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the title for this bullet list, max 3-4 lines.</a:t>
            </a:r>
            <a:endParaRPr lang="en-GB" dirty="0"/>
          </a:p>
        </p:txBody>
      </p:sp>
      <p:sp>
        <p:nvSpPr>
          <p:cNvPr id="10" name="Content Placeholder 3">
            <a:extLst>
              <a:ext uri="{FF2B5EF4-FFF2-40B4-BE49-F238E27FC236}">
                <a16:creationId xmlns:a16="http://schemas.microsoft.com/office/drawing/2014/main" id="{4D6C4EEF-604E-44C5-B633-37A75FDE6AE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bg1"/>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Graphic 8">
            <a:extLst>
              <a:ext uri="{FF2B5EF4-FFF2-40B4-BE49-F238E27FC236}">
                <a16:creationId xmlns:a16="http://schemas.microsoft.com/office/drawing/2014/main" id="{E2921008-271B-4215-837A-DBAE211750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943633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00"/>
                                        <p:tgtEl>
                                          <p:spTgt spid="10">
                                            <p:txEl>
                                              <p:pRg st="1" end="1"/>
                                            </p:txEl>
                                          </p:spTgt>
                                        </p:tgtEl>
                                      </p:cBhvr>
                                    </p:animEffect>
                                    <p:anim calcmode="lin" valueType="num">
                                      <p:cBhvr>
                                        <p:cTn id="15" dur="2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200"/>
                                        <p:tgtEl>
                                          <p:spTgt spid="10">
                                            <p:txEl>
                                              <p:pRg st="3" end="3"/>
                                            </p:txEl>
                                          </p:spTgt>
                                        </p:tgtEl>
                                      </p:cBhvr>
                                    </p:animEffect>
                                    <p:anim calcmode="lin" valueType="num">
                                      <p:cBhvr>
                                        <p:cTn id="22" dur="2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200"/>
                                        <p:tgtEl>
                                          <p:spTgt spid="10">
                                            <p:txEl>
                                              <p:pRg st="4" end="4"/>
                                            </p:txEl>
                                          </p:spTgt>
                                        </p:tgtEl>
                                      </p:cBhvr>
                                    </p:animEffect>
                                    <p:anim calcmode="lin" valueType="num">
                                      <p:cBhvr>
                                        <p:cTn id="29" dur="2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200"/>
                                        <p:tgtEl>
                                          <p:spTgt spid="10">
                                            <p:txEl>
                                              <p:pRg st="6" end="6"/>
                                            </p:txEl>
                                          </p:spTgt>
                                        </p:tgtEl>
                                      </p:cBhvr>
                                    </p:animEffect>
                                    <p:anim calcmode="lin" valueType="num">
                                      <p:cBhvr>
                                        <p:cTn id="36" dur="2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
                                        <p:tgtEl>
                                          <p:spTgt spid="10">
                                            <p:txEl>
                                              <p:pRg st="7" end="7"/>
                                            </p:txEl>
                                          </p:spTgt>
                                        </p:tgtEl>
                                      </p:cBhvr>
                                    </p:animEffect>
                                    <p:anim calcmode="lin" valueType="num">
                                      <p:cBhvr>
                                        <p:cTn id="43" dur="2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 (white)">
    <p:bg>
      <p:bgPr>
        <a:blipFill dpi="0" rotWithShape="1">
          <a:blip r:embed="rId2">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the title for this list items, max 3-4 lines.</a:t>
            </a:r>
            <a:endParaRPr lang="en-GB" dirty="0"/>
          </a:p>
        </p:txBody>
      </p:sp>
      <p:sp>
        <p:nvSpPr>
          <p:cNvPr id="10" name="Content Placeholder 3">
            <a:extLst>
              <a:ext uri="{FF2B5EF4-FFF2-40B4-BE49-F238E27FC236}">
                <a16:creationId xmlns:a16="http://schemas.microsoft.com/office/drawing/2014/main" id="{B30325C2-0DCB-4981-AD50-908C1D314612}"/>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172B46"/>
                </a:solidFill>
              </a:defRPr>
            </a:lvl2pPr>
          </a:lstStyle>
          <a:p>
            <a:pPr lvl="0"/>
            <a:r>
              <a:rPr lang="en-US" dirty="0"/>
              <a:t>This is a </a:t>
            </a:r>
            <a:r>
              <a:rPr lang="en-US" dirty="0" err="1"/>
              <a:t>bulletlist</a:t>
            </a:r>
            <a:r>
              <a:rPr lang="en-US" dirty="0"/>
              <a:t> title.</a:t>
            </a:r>
          </a:p>
          <a:p>
            <a:pPr lvl="1"/>
            <a:r>
              <a:rPr lang="en-US" dirty="0"/>
              <a:t>This is the inner paragraph.</a:t>
            </a:r>
          </a:p>
          <a:p>
            <a:pPr lvl="1"/>
            <a:endParaRPr lang="en-US" dirty="0"/>
          </a:p>
          <a:p>
            <a:pPr lvl="0"/>
            <a:r>
              <a:rPr lang="en-US" dirty="0"/>
              <a:t>This is another bullet list title. Max 2 lines please.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the inner paragraph. Ideally, description text is kept at a max 2-3 lines.</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r>
              <a:rPr lang="en-US" dirty="0"/>
              <a:t>Last bullet list item.</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If you need more items on your list, just duplicate the slide, keep the title, and add your items to the list on the next slide.</a:t>
            </a:r>
          </a:p>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lvl="0"/>
            <a:endParaRPr lang="en-US" dirty="0"/>
          </a:p>
          <a:p>
            <a:pPr lvl="0"/>
            <a:endParaRPr lang="en-US" dirty="0"/>
          </a:p>
          <a:p>
            <a:pPr lvl="0"/>
            <a:endParaRPr lang="en-US" dirty="0"/>
          </a:p>
          <a:p>
            <a:pPr lvl="1"/>
            <a:endParaRPr lang="en-US" dirty="0"/>
          </a:p>
        </p:txBody>
      </p:sp>
      <p:pic>
        <p:nvPicPr>
          <p:cNvPr id="9" name="Picture 8" descr="A picture containing drawing&#10;&#10;Description automatically generated">
            <a:extLst>
              <a:ext uri="{FF2B5EF4-FFF2-40B4-BE49-F238E27FC236}">
                <a16:creationId xmlns:a16="http://schemas.microsoft.com/office/drawing/2014/main" id="{417E2CB0-C366-4C4C-BC99-E3942D41E9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276416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200"/>
                                        <p:tgtEl>
                                          <p:spTgt spid="10">
                                            <p:txEl>
                                              <p:pRg st="1" end="1"/>
                                            </p:txEl>
                                          </p:spTgt>
                                        </p:tgtEl>
                                      </p:cBhvr>
                                    </p:animEffect>
                                    <p:anim calcmode="lin" valueType="num">
                                      <p:cBhvr>
                                        <p:cTn id="15" dur="2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200"/>
                                        <p:tgtEl>
                                          <p:spTgt spid="10">
                                            <p:txEl>
                                              <p:pRg st="3" end="3"/>
                                            </p:txEl>
                                          </p:spTgt>
                                        </p:tgtEl>
                                      </p:cBhvr>
                                    </p:animEffect>
                                    <p:anim calcmode="lin" valueType="num">
                                      <p:cBhvr>
                                        <p:cTn id="22" dur="2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2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200"/>
                                        <p:tgtEl>
                                          <p:spTgt spid="10">
                                            <p:txEl>
                                              <p:pRg st="4" end="4"/>
                                            </p:txEl>
                                          </p:spTgt>
                                        </p:tgtEl>
                                      </p:cBhvr>
                                    </p:animEffect>
                                    <p:anim calcmode="lin" valueType="num">
                                      <p:cBhvr>
                                        <p:cTn id="29" dur="2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2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200"/>
                                        <p:tgtEl>
                                          <p:spTgt spid="10">
                                            <p:txEl>
                                              <p:pRg st="6" end="6"/>
                                            </p:txEl>
                                          </p:spTgt>
                                        </p:tgtEl>
                                      </p:cBhvr>
                                    </p:animEffect>
                                    <p:anim calcmode="lin" valueType="num">
                                      <p:cBhvr>
                                        <p:cTn id="36" dur="2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7" dur="2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
                                        <p:tgtEl>
                                          <p:spTgt spid="10">
                                            <p:txEl>
                                              <p:pRg st="7" end="7"/>
                                            </p:txEl>
                                          </p:spTgt>
                                        </p:tgtEl>
                                      </p:cBhvr>
                                    </p:animEffect>
                                    <p:anim calcmode="lin" valueType="num">
                                      <p:cBhvr>
                                        <p:cTn id="43" dur="2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44" dur="2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ragraph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You may use this for </a:t>
            </a:r>
            <a:r>
              <a:rPr lang="en-US" dirty="0" err="1"/>
              <a:t>pragraphs</a:t>
            </a:r>
            <a:r>
              <a:rPr lang="en-US" dirty="0"/>
              <a:t>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8" name="Graphic 7">
            <a:extLst>
              <a:ext uri="{FF2B5EF4-FFF2-40B4-BE49-F238E27FC236}">
                <a16:creationId xmlns:a16="http://schemas.microsoft.com/office/drawing/2014/main" id="{2E8FE3D5-6EFC-4786-8370-E180E88ECB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027" y="6002081"/>
            <a:ext cx="1786688" cy="559057"/>
          </a:xfrm>
          <a:prstGeom prst="rect">
            <a:avLst/>
          </a:prstGeom>
        </p:spPr>
      </p:pic>
    </p:spTree>
    <p:extLst>
      <p:ext uri="{BB962C8B-B14F-4D97-AF65-F5344CB8AC3E}">
        <p14:creationId xmlns:p14="http://schemas.microsoft.com/office/powerpoint/2010/main" val="2559257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agraphs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You may use this for </a:t>
            </a:r>
            <a:r>
              <a:rPr lang="en-US" dirty="0" err="1"/>
              <a:t>pragraphs</a:t>
            </a:r>
            <a:r>
              <a:rPr lang="en-US" dirty="0"/>
              <a:t>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9" name="Graphic 8">
            <a:extLst>
              <a:ext uri="{FF2B5EF4-FFF2-40B4-BE49-F238E27FC236}">
                <a16:creationId xmlns:a16="http://schemas.microsoft.com/office/drawing/2014/main" id="{C0FF7251-3F6E-4C86-BC62-A759884EFC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98536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11D9A34B-C9DB-4314-9EC3-6C20CC0EF9BE}"/>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CBAA301F-771E-43A5-BCE5-176694A235D3}"/>
              </a:ext>
            </a:extLst>
          </p:cNvPr>
          <p:cNvSpPr>
            <a:spLocks noGrp="1"/>
          </p:cNvSpPr>
          <p:nvPr>
            <p:ph type="subTitle" idx="1" hasCustomPrompt="1"/>
          </p:nvPr>
        </p:nvSpPr>
        <p:spPr>
          <a:xfrm>
            <a:off x="866775" y="3810585"/>
            <a:ext cx="10439400" cy="502623"/>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3448958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ragraph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1"/>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You may use this for paragraphs too.</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rgbClr val="172B46"/>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pic>
        <p:nvPicPr>
          <p:cNvPr id="9" name="Picture 8" descr="A picture containing drawing&#10;&#10;Description automatically generated">
            <a:extLst>
              <a:ext uri="{FF2B5EF4-FFF2-40B4-BE49-F238E27FC236}">
                <a16:creationId xmlns:a16="http://schemas.microsoft.com/office/drawing/2014/main" id="{5B5A8AA4-9AE3-41F0-BF2C-1D976BE7E3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125014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9" name="Graphic 8">
            <a:extLst>
              <a:ext uri="{FF2B5EF4-FFF2-40B4-BE49-F238E27FC236}">
                <a16:creationId xmlns:a16="http://schemas.microsoft.com/office/drawing/2014/main" id="{BECAEF30-15BD-41D9-9171-C01D2B29C2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1122315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lis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9" name="Graphic 8">
            <a:extLst>
              <a:ext uri="{FF2B5EF4-FFF2-40B4-BE49-F238E27FC236}">
                <a16:creationId xmlns:a16="http://schemas.microsoft.com/office/drawing/2014/main" id="{F67FBFC9-8F7E-4F70-8E8D-47EC341EC5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146389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lis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rgbClr val="172B46"/>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pic>
        <p:nvPicPr>
          <p:cNvPr id="8" name="Picture 7" descr="A picture containing drawing&#10;&#10;Description automatically generated">
            <a:extLst>
              <a:ext uri="{FF2B5EF4-FFF2-40B4-BE49-F238E27FC236}">
                <a16:creationId xmlns:a16="http://schemas.microsoft.com/office/drawing/2014/main" id="{81EE5491-CD5B-44F0-9510-537A8D364E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838" y="5972129"/>
            <a:ext cx="1810752" cy="620954"/>
          </a:xfrm>
          <a:prstGeom prst="rect">
            <a:avLst/>
          </a:prstGeom>
        </p:spPr>
      </p:pic>
    </p:spTree>
    <p:extLst>
      <p:ext uri="{BB962C8B-B14F-4D97-AF65-F5344CB8AC3E}">
        <p14:creationId xmlns:p14="http://schemas.microsoft.com/office/powerpoint/2010/main" val="234679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
                                        <p:tgtEl>
                                          <p:spTgt spid="4">
                                            <p:txEl>
                                              <p:pRg st="0" end="0"/>
                                            </p:txEl>
                                          </p:spTgt>
                                        </p:tgtEl>
                                      </p:cBhvr>
                                    </p:animEffect>
                                    <p:anim calcmode="lin" valueType="num">
                                      <p:cBhvr>
                                        <p:cTn id="8" dur="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
                                        <p:tgtEl>
                                          <p:spTgt spid="4">
                                            <p:txEl>
                                              <p:pRg st="1" end="1"/>
                                            </p:txEl>
                                          </p:spTgt>
                                        </p:tgtEl>
                                      </p:cBhvr>
                                    </p:animEffect>
                                    <p:anim calcmode="lin" valueType="num">
                                      <p:cBhvr>
                                        <p:cTn id="15" dur="2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2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200"/>
                                        <p:tgtEl>
                                          <p:spTgt spid="4">
                                            <p:txEl>
                                              <p:pRg st="2" end="2"/>
                                            </p:txEl>
                                          </p:spTgt>
                                        </p:tgtEl>
                                      </p:cBhvr>
                                    </p:animEffect>
                                    <p:anim calcmode="lin" valueType="num">
                                      <p:cBhvr>
                                        <p:cTn id="22" dur="2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2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
                                        <p:tgtEl>
                                          <p:spTgt spid="4">
                                            <p:txEl>
                                              <p:pRg st="3" end="3"/>
                                            </p:txEl>
                                          </p:spTgt>
                                        </p:tgtEl>
                                      </p:cBhvr>
                                    </p:animEffect>
                                    <p:anim calcmode="lin" valueType="num">
                                      <p:cBhvr>
                                        <p:cTn id="29" dur="2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2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200"/>
                        <p:tgtEl>
                          <p:spTgt spid="4"/>
                        </p:tgtEl>
                      </p:cBhvr>
                    </p:animEffect>
                    <p:anim calcmode="lin" valueType="num">
                      <p:cBhvr>
                        <p:cTn dur="200" fill="hold"/>
                        <p:tgtEl>
                          <p:spTgt spid="4"/>
                        </p:tgtEl>
                        <p:attrNameLst>
                          <p:attrName>ppt_x</p:attrName>
                        </p:attrNameLst>
                      </p:cBhvr>
                      <p:tavLst>
                        <p:tav tm="0">
                          <p:val>
                            <p:strVal val="#ppt_x"/>
                          </p:val>
                        </p:tav>
                        <p:tav tm="100000">
                          <p:val>
                            <p:strVal val="#ppt_x"/>
                          </p:val>
                        </p:tav>
                      </p:tavLst>
                    </p:anim>
                    <p:anim calcmode="lin" valueType="num">
                      <p:cBhvr>
                        <p:cTn dur="200" fill="hold"/>
                        <p:tgtEl>
                          <p:spTgt spid="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a:solidFill>
                  <a:schemeClr val="bg1"/>
                </a:solidFill>
              </a:defRPr>
            </a:lvl1pPr>
          </a:lstStyle>
          <a:p>
            <a:r>
              <a:rPr lang="en-GB" dirty="0"/>
              <a:t>Click to update image</a:t>
            </a:r>
          </a:p>
        </p:txBody>
      </p:sp>
      <p:pic>
        <p:nvPicPr>
          <p:cNvPr id="8" name="Graphic 7">
            <a:extLst>
              <a:ext uri="{FF2B5EF4-FFF2-40B4-BE49-F238E27FC236}">
                <a16:creationId xmlns:a16="http://schemas.microsoft.com/office/drawing/2014/main" id="{CA3315FD-D6E0-45B7-98DC-873483BB576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
        <p:nvSpPr>
          <p:cNvPr id="9" name="Title 1">
            <a:extLst>
              <a:ext uri="{FF2B5EF4-FFF2-40B4-BE49-F238E27FC236}">
                <a16:creationId xmlns:a16="http://schemas.microsoft.com/office/drawing/2014/main" id="{0E8AAB6F-C0B7-4AC5-A165-FD61D4F33321}"/>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10" name="Text Placeholder 6">
            <a:extLst>
              <a:ext uri="{FF2B5EF4-FFF2-40B4-BE49-F238E27FC236}">
                <a16:creationId xmlns:a16="http://schemas.microsoft.com/office/drawing/2014/main" id="{9D79A930-9087-489F-91F7-A69AC0EA4C72}"/>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347438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
                                        <p:tgtEl>
                                          <p:spTgt spid="10">
                                            <p:txEl>
                                              <p:pRg st="0" end="0"/>
                                            </p:txEl>
                                          </p:spTgt>
                                        </p:tgtEl>
                                      </p:cBhvr>
                                    </p:animEffect>
                                    <p:anim calcmode="lin" valueType="num">
                                      <p:cBhvr>
                                        <p:cTn id="8" dur="2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200"/>
                        <p:tgtEl>
                          <p:spTgt spid="10"/>
                        </p:tgtEl>
                      </p:cBhvr>
                    </p:animEffect>
                    <p:anim calcmode="lin" valueType="num">
                      <p:cBhvr>
                        <p:cTn dur="200" fill="hold"/>
                        <p:tgtEl>
                          <p:spTgt spid="10"/>
                        </p:tgtEl>
                        <p:attrNameLst>
                          <p:attrName>ppt_x</p:attrName>
                        </p:attrNameLst>
                      </p:cBhvr>
                      <p:tavLst>
                        <p:tav tm="0">
                          <p:val>
                            <p:strVal val="#ppt_x"/>
                          </p:val>
                        </p:tav>
                        <p:tav tm="100000">
                          <p:val>
                            <p:strVal val="#ppt_x"/>
                          </p:val>
                        </p:tav>
                      </p:tavLst>
                    </p:anim>
                    <p:anim calcmode="lin" valueType="num">
                      <p:cBhvr>
                        <p:cTn dur="2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righ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A5-445D-4A89-9824-F2D15CC3C94B}"/>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a:solidFill>
                  <a:schemeClr val="bg1"/>
                </a:solidFill>
              </a:defRPr>
            </a:lvl1pPr>
          </a:lstStyle>
          <a:p>
            <a:r>
              <a:rPr lang="en-GB" dirty="0"/>
              <a:t>Click to update image</a:t>
            </a:r>
          </a:p>
        </p:txBody>
      </p:sp>
      <p:sp>
        <p:nvSpPr>
          <p:cNvPr id="6" name="Text Placeholder 6">
            <a:extLst>
              <a:ext uri="{FF2B5EF4-FFF2-40B4-BE49-F238E27FC236}">
                <a16:creationId xmlns:a16="http://schemas.microsoft.com/office/drawing/2014/main" id="{AB5524CF-117C-4F28-9FBA-8940F0BB4AB7}"/>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pic>
        <p:nvPicPr>
          <p:cNvPr id="8" name="Graphic 7">
            <a:extLst>
              <a:ext uri="{FF2B5EF4-FFF2-40B4-BE49-F238E27FC236}">
                <a16:creationId xmlns:a16="http://schemas.microsoft.com/office/drawing/2014/main" id="{196097C1-8DBC-4D55-B9B3-A54643FC60F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42798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anim calcmode="lin" valueType="num">
                                      <p:cBhvr>
                                        <p:cTn id="8"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
                        <p:tgtEl>
                          <p:spTgt spid="6"/>
                        </p:tgtEl>
                      </p:cBhvr>
                    </p:animEffect>
                    <p:anim calcmode="lin" valueType="num">
                      <p:cBhvr>
                        <p:cTn dur="200" fill="hold"/>
                        <p:tgtEl>
                          <p:spTgt spid="6"/>
                        </p:tgtEl>
                        <p:attrNameLst>
                          <p:attrName>ppt_x</p:attrName>
                        </p:attrNameLst>
                      </p:cBhvr>
                      <p:tavLst>
                        <p:tav tm="0">
                          <p:val>
                            <p:strVal val="#ppt_x"/>
                          </p:val>
                        </p:tav>
                        <p:tav tm="100000">
                          <p:val>
                            <p:strVal val="#ppt_x"/>
                          </p:val>
                        </p:tav>
                      </p:tavLst>
                    </p:anim>
                    <p:anim calcmode="lin" valueType="num">
                      <p:cBhvr>
                        <p:cTn dur="200" fill="hold"/>
                        <p:tgtEl>
                          <p:spTgt spid="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C203C8-CA23-4182-A3DD-30D346D86264}"/>
              </a:ext>
            </a:extLst>
          </p:cNvPr>
          <p:cNvSpPr>
            <a:spLocks noGrp="1"/>
          </p:cNvSpPr>
          <p:nvPr>
            <p:ph type="pic" sz="quarter" idx="10" hasCustomPrompt="1"/>
          </p:nvPr>
        </p:nvSpPr>
        <p:spPr>
          <a:xfrm>
            <a:off x="6524625" y="0"/>
            <a:ext cx="5667375" cy="6858000"/>
          </a:xfrm>
        </p:spPr>
        <p:txBody>
          <a:bodyPr anchor="b">
            <a:normAutofit/>
          </a:bodyPr>
          <a:lstStyle>
            <a:lvl1pPr marL="0" indent="0" algn="r">
              <a:buNone/>
              <a:defRPr sz="1000" b="1">
                <a:solidFill>
                  <a:srgbClr val="172B46"/>
                </a:solidFill>
              </a:defRPr>
            </a:lvl1pPr>
          </a:lstStyle>
          <a:p>
            <a:r>
              <a:rPr lang="en-GB" dirty="0"/>
              <a:t>Click to update image</a:t>
            </a:r>
          </a:p>
        </p:txBody>
      </p:sp>
      <p:pic>
        <p:nvPicPr>
          <p:cNvPr id="8" name="Picture 7" descr="A picture containing drawing&#10;&#10;Description automatically generated">
            <a:extLst>
              <a:ext uri="{FF2B5EF4-FFF2-40B4-BE49-F238E27FC236}">
                <a16:creationId xmlns:a16="http://schemas.microsoft.com/office/drawing/2014/main" id="{2C683A5D-C0CE-4A02-AA01-6C3A8BC6A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
        <p:nvSpPr>
          <p:cNvPr id="7" name="Title 1">
            <a:extLst>
              <a:ext uri="{FF2B5EF4-FFF2-40B4-BE49-F238E27FC236}">
                <a16:creationId xmlns:a16="http://schemas.microsoft.com/office/drawing/2014/main" id="{332AE59E-043A-46F8-9B53-08A8EF98EE68}"/>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feature title with an image</a:t>
            </a:r>
            <a:endParaRPr lang="en-GB" dirty="0"/>
          </a:p>
        </p:txBody>
      </p:sp>
      <p:sp>
        <p:nvSpPr>
          <p:cNvPr id="9" name="Text Placeholder 6">
            <a:extLst>
              <a:ext uri="{FF2B5EF4-FFF2-40B4-BE49-F238E27FC236}">
                <a16:creationId xmlns:a16="http://schemas.microsoft.com/office/drawing/2014/main" id="{EA53CF93-96C6-4D84-B338-93184FF568B2}"/>
              </a:ext>
            </a:extLst>
          </p:cNvPr>
          <p:cNvSpPr>
            <a:spLocks noGrp="1"/>
          </p:cNvSpPr>
          <p:nvPr>
            <p:ph type="body" sz="quarter" idx="11" hasCustomPrompt="1"/>
          </p:nvPr>
        </p:nvSpPr>
        <p:spPr>
          <a:xfrm>
            <a:off x="723899" y="3429000"/>
            <a:ext cx="5553073" cy="1122362"/>
          </a:xfrm>
        </p:spPr>
        <p:txBody>
          <a:bodyPr>
            <a:normAutofit/>
          </a:bodyPr>
          <a:lstStyle>
            <a:lvl1pPr marL="0" indent="0">
              <a:lnSpc>
                <a:spcPct val="120000"/>
              </a:lnSpc>
              <a:buNone/>
              <a:defRPr sz="2000" b="0">
                <a:solidFill>
                  <a:srgbClr val="172B46"/>
                </a:solidFill>
                <a:latin typeface="Roboto Light" panose="02000000000000000000" pitchFamily="2" charset="0"/>
                <a:ea typeface="Roboto Light" panose="02000000000000000000" pitchFamily="2" charset="0"/>
              </a:defRPr>
            </a:lvl1pPr>
          </a:lstStyle>
          <a:p>
            <a:pPr lvl="0"/>
            <a:r>
              <a:rPr lang="en-US" dirty="0"/>
              <a:t>You may also add a short description here if required. Note that in most instances, a title should be enough.</a:t>
            </a:r>
            <a:endParaRPr lang="en-GB" dirty="0"/>
          </a:p>
        </p:txBody>
      </p:sp>
    </p:spTree>
    <p:extLst>
      <p:ext uri="{BB962C8B-B14F-4D97-AF65-F5344CB8AC3E}">
        <p14:creationId xmlns:p14="http://schemas.microsoft.com/office/powerpoint/2010/main" val="3808227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
                                        <p:tgtEl>
                                          <p:spTgt spid="9">
                                            <p:txEl>
                                              <p:pRg st="0" end="0"/>
                                            </p:txEl>
                                          </p:spTgt>
                                        </p:tgtEl>
                                      </p:cBhvr>
                                    </p:animEffect>
                                    <p:anim calcmode="lin" valueType="num">
                                      <p:cBhvr>
                                        <p:cTn id="8" dur="2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presetID="42"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200"/>
                        <p:tgtEl>
                          <p:spTgt spid="9"/>
                        </p:tgtEl>
                      </p:cBhvr>
                    </p:animEffect>
                    <p:anim calcmode="lin" valueType="num">
                      <p:cBhvr>
                        <p:cTn dur="200" fill="hold"/>
                        <p:tgtEl>
                          <p:spTgt spid="9"/>
                        </p:tgtEl>
                        <p:attrNameLst>
                          <p:attrName>ppt_x</p:attrName>
                        </p:attrNameLst>
                      </p:cBhvr>
                      <p:tavLst>
                        <p:tav tm="0">
                          <p:val>
                            <p:strVal val="#ppt_x"/>
                          </p:val>
                        </p:tav>
                        <p:tav tm="100000">
                          <p:val>
                            <p:strVal val="#ppt_x"/>
                          </p:val>
                        </p:tav>
                      </p:tavLst>
                    </p:anim>
                    <p:anim calcmode="lin" valueType="num">
                      <p:cBhvr>
                        <p:cTn dur="200" fill="hold"/>
                        <p:tgtEl>
                          <p:spTgt spid="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5C11AAE-F14B-4483-ADF4-BC0306969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1412" y="6015149"/>
            <a:ext cx="1786688" cy="559057"/>
          </a:xfrm>
          <a:prstGeom prst="rect">
            <a:avLst/>
          </a:prstGeom>
        </p:spPr>
      </p:pic>
    </p:spTree>
    <p:extLst>
      <p:ext uri="{BB962C8B-B14F-4D97-AF65-F5344CB8AC3E}">
        <p14:creationId xmlns:p14="http://schemas.microsoft.com/office/powerpoint/2010/main" val="1224398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anc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4192F93F-C146-449A-A197-0BB919D8D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9458" y="5972129"/>
            <a:ext cx="1810752" cy="620954"/>
          </a:xfrm>
          <a:prstGeom prst="rect">
            <a:avLst/>
          </a:prstGeom>
        </p:spPr>
      </p:pic>
    </p:spTree>
    <p:extLst>
      <p:ext uri="{BB962C8B-B14F-4D97-AF65-F5344CB8AC3E}">
        <p14:creationId xmlns:p14="http://schemas.microsoft.com/office/powerpoint/2010/main" val="252713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2C683A5D-C0CE-4A02-AA01-6C3A8BC6A3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625" y="5972129"/>
            <a:ext cx="1810752" cy="620954"/>
          </a:xfrm>
          <a:prstGeom prst="rect">
            <a:avLst/>
          </a:prstGeom>
        </p:spPr>
      </p:pic>
    </p:spTree>
    <p:extLst>
      <p:ext uri="{BB962C8B-B14F-4D97-AF65-F5344CB8AC3E}">
        <p14:creationId xmlns:p14="http://schemas.microsoft.com/office/powerpoint/2010/main" val="271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B73C4AAA-7124-424A-AB0A-1C6DC84A62AD}"/>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F0114E45-56BF-48B6-B75B-ADB1EC7593A9}"/>
              </a:ext>
            </a:extLst>
          </p:cNvPr>
          <p:cNvSpPr>
            <a:spLocks noGrp="1"/>
          </p:cNvSpPr>
          <p:nvPr>
            <p:ph type="subTitle" idx="1" hasCustomPrompt="1"/>
          </p:nvPr>
        </p:nvSpPr>
        <p:spPr>
          <a:xfrm>
            <a:off x="866775" y="3810585"/>
            <a:ext cx="10439400" cy="511249"/>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403816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B528236-9D14-4313-99E2-8F9A0F188A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624" y="531449"/>
            <a:ext cx="1810752" cy="620954"/>
          </a:xfrm>
          <a:prstGeom prst="rect">
            <a:avLst/>
          </a:prstGeom>
        </p:spPr>
      </p:pic>
    </p:spTree>
    <p:extLst>
      <p:ext uri="{BB962C8B-B14F-4D97-AF65-F5344CB8AC3E}">
        <p14:creationId xmlns:p14="http://schemas.microsoft.com/office/powerpoint/2010/main" val="1632218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97D6BFE-23AB-4A6A-A106-67E0C2A507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1412" y="6015149"/>
            <a:ext cx="1786688" cy="559057"/>
          </a:xfrm>
          <a:prstGeom prst="rect">
            <a:avLst/>
          </a:prstGeom>
        </p:spPr>
      </p:pic>
    </p:spTree>
    <p:extLst>
      <p:ext uri="{BB962C8B-B14F-4D97-AF65-F5344CB8AC3E}">
        <p14:creationId xmlns:p14="http://schemas.microsoft.com/office/powerpoint/2010/main" val="233219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BBA5-445D-4A89-9824-F2D15CC3C94B}"/>
              </a:ext>
            </a:extLst>
          </p:cNvPr>
          <p:cNvSpPr>
            <a:spLocks noGrp="1"/>
          </p:cNvSpPr>
          <p:nvPr>
            <p:ph type="title" hasCustomPrompt="1"/>
          </p:nvPr>
        </p:nvSpPr>
        <p:spPr>
          <a:xfrm>
            <a:off x="723901" y="1035117"/>
            <a:ext cx="5553074" cy="3402363"/>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a:t>This is a feature title with an image to the right.</a:t>
            </a:r>
            <a:endParaRPr lang="en-GB"/>
          </a:p>
        </p:txBody>
      </p:sp>
      <p:sp>
        <p:nvSpPr>
          <p:cNvPr id="6" name="Text Placeholder 6">
            <a:extLst>
              <a:ext uri="{FF2B5EF4-FFF2-40B4-BE49-F238E27FC236}">
                <a16:creationId xmlns:a16="http://schemas.microsoft.com/office/drawing/2014/main" id="{17973649-8B29-4DD6-B212-5EEE6AA21A89}"/>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rgbClr val="172B46"/>
                </a:solidFill>
                <a:latin typeface="Roboto Light" panose="02000000000000000000" pitchFamily="2" charset="0"/>
                <a:ea typeface="Roboto Light" panose="02000000000000000000" pitchFamily="2" charset="0"/>
              </a:defRPr>
            </a:lvl1pPr>
          </a:lstStyle>
          <a:p>
            <a:pPr lvl="0"/>
            <a:r>
              <a:rPr lang="en-US"/>
              <a:t>You may also add a short description here if required. Note that in most instances, a title should be enough.</a:t>
            </a:r>
            <a:endParaRPr lang="en-GB"/>
          </a:p>
        </p:txBody>
      </p:sp>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a:t>Insert image here</a:t>
            </a:r>
          </a:p>
        </p:txBody>
      </p:sp>
      <p:pic>
        <p:nvPicPr>
          <p:cNvPr id="23" name="Picture 22" descr="A picture containing drawing&#10;&#10;Description automatically generated">
            <a:extLst>
              <a:ext uri="{FF2B5EF4-FFF2-40B4-BE49-F238E27FC236}">
                <a16:creationId xmlns:a16="http://schemas.microsoft.com/office/drawing/2014/main" id="{64EE9AC6-4BE0-4488-A2BF-5C9A8A688D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624" y="5972129"/>
            <a:ext cx="1810752" cy="620954"/>
          </a:xfrm>
          <a:prstGeom prst="rect">
            <a:avLst/>
          </a:prstGeom>
        </p:spPr>
      </p:pic>
    </p:spTree>
    <p:extLst>
      <p:ext uri="{BB962C8B-B14F-4D97-AF65-F5344CB8AC3E}">
        <p14:creationId xmlns:p14="http://schemas.microsoft.com/office/powerpoint/2010/main" val="1685279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
                                        <p:tgtEl>
                                          <p:spTgt spid="6">
                                            <p:txEl>
                                              <p:pRg st="0" end="0"/>
                                            </p:txEl>
                                          </p:spTgt>
                                        </p:tgtEl>
                                      </p:cBhvr>
                                    </p:animEffect>
                                    <p:anim calcmode="lin" valueType="num">
                                      <p:cBhvr>
                                        <p:cTn id="8" dur="2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200"/>
                        <p:tgtEl>
                          <p:spTgt spid="6"/>
                        </p:tgtEl>
                      </p:cBhvr>
                    </p:animEffect>
                    <p:anim calcmode="lin" valueType="num">
                      <p:cBhvr>
                        <p:cTn dur="200" fill="hold"/>
                        <p:tgtEl>
                          <p:spTgt spid="6"/>
                        </p:tgtEl>
                        <p:attrNameLst>
                          <p:attrName>ppt_x</p:attrName>
                        </p:attrNameLst>
                      </p:cBhvr>
                      <p:tavLst>
                        <p:tav tm="0">
                          <p:val>
                            <p:strVal val="#ppt_x"/>
                          </p:val>
                        </p:tav>
                        <p:tav tm="100000">
                          <p:val>
                            <p:strVal val="#ppt_x"/>
                          </p:val>
                        </p:tav>
                      </p:tavLst>
                    </p:anim>
                    <p:anim calcmode="lin" valueType="num">
                      <p:cBhvr>
                        <p:cTn dur="200" fill="hold"/>
                        <p:tgtEl>
                          <p:spTgt spid="6"/>
                        </p:tgtEl>
                        <p:attrNameLst>
                          <p:attrName>ppt_y</p:attrName>
                        </p:attrNameLst>
                      </p:cBhvr>
                      <p:tavLst>
                        <p:tav tm="0">
                          <p:val>
                            <p:strVal val="#ppt_y+.1"/>
                          </p:val>
                        </p:tav>
                        <p:tav tm="100000">
                          <p:val>
                            <p:strVal val="#ppt_y"/>
                          </p:val>
                        </p:tav>
                      </p:tavLst>
                    </p:anim>
                  </p:childTnLst>
                </p:cTn>
              </p:par>
            </p:tnLst>
          </p:tmpl>
        </p:tmplLst>
      </p:bldP>
      <p:bldP spid="2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a:t>Insert image here</a:t>
            </a:r>
          </a:p>
        </p:txBody>
      </p:sp>
      <p:pic>
        <p:nvPicPr>
          <p:cNvPr id="21" name="Graphic 20">
            <a:extLst>
              <a:ext uri="{FF2B5EF4-FFF2-40B4-BE49-F238E27FC236}">
                <a16:creationId xmlns:a16="http://schemas.microsoft.com/office/drawing/2014/main" id="{6400B171-CC25-4A83-8EAE-66E32F07FD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656" y="6015149"/>
            <a:ext cx="1786688" cy="559057"/>
          </a:xfrm>
          <a:prstGeom prst="rect">
            <a:avLst/>
          </a:prstGeom>
        </p:spPr>
      </p:pic>
      <p:sp>
        <p:nvSpPr>
          <p:cNvPr id="23" name="Title 1">
            <a:extLst>
              <a:ext uri="{FF2B5EF4-FFF2-40B4-BE49-F238E27FC236}">
                <a16:creationId xmlns:a16="http://schemas.microsoft.com/office/drawing/2014/main" id="{5688AE1D-D73F-4827-AD38-81C08F027A65}"/>
              </a:ext>
            </a:extLst>
          </p:cNvPr>
          <p:cNvSpPr>
            <a:spLocks noGrp="1"/>
          </p:cNvSpPr>
          <p:nvPr>
            <p:ph type="title" hasCustomPrompt="1"/>
          </p:nvPr>
        </p:nvSpPr>
        <p:spPr>
          <a:xfrm>
            <a:off x="723901" y="1035117"/>
            <a:ext cx="5468937" cy="3402363"/>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a:t>This is a feature title with an image to the right.</a:t>
            </a:r>
            <a:endParaRPr lang="en-GB"/>
          </a:p>
        </p:txBody>
      </p:sp>
      <p:sp>
        <p:nvSpPr>
          <p:cNvPr id="24" name="Text Placeholder 6">
            <a:extLst>
              <a:ext uri="{FF2B5EF4-FFF2-40B4-BE49-F238E27FC236}">
                <a16:creationId xmlns:a16="http://schemas.microsoft.com/office/drawing/2014/main" id="{3F555ED5-C46B-4A55-A802-8425BBC18633}"/>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a:t>You may also add a short description here if required. Note that in most instances, a title should be enough.</a:t>
            </a:r>
            <a:endParaRPr lang="en-GB"/>
          </a:p>
        </p:txBody>
      </p:sp>
    </p:spTree>
    <p:extLst>
      <p:ext uri="{BB962C8B-B14F-4D97-AF65-F5344CB8AC3E}">
        <p14:creationId xmlns:p14="http://schemas.microsoft.com/office/powerpoint/2010/main" val="1230097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
                                        <p:tgtEl>
                                          <p:spTgt spid="24">
                                            <p:txEl>
                                              <p:pRg st="0" end="0"/>
                                            </p:txEl>
                                          </p:spTgt>
                                        </p:tgtEl>
                                      </p:cBhvr>
                                    </p:animEffect>
                                    <p:anim calcmode="lin" valueType="num">
                                      <p:cBhvr>
                                        <p:cTn id="8" dur="2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tmplLst>
          <p:tmpl lvl="1">
            <p:tnLst>
              <p:par>
                <p:cTn presetID="42"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200"/>
                        <p:tgtEl>
                          <p:spTgt spid="24"/>
                        </p:tgtEl>
                      </p:cBhvr>
                    </p:animEffect>
                    <p:anim calcmode="lin" valueType="num">
                      <p:cBhvr>
                        <p:cTn dur="200" fill="hold"/>
                        <p:tgtEl>
                          <p:spTgt spid="24"/>
                        </p:tgtEl>
                        <p:attrNameLst>
                          <p:attrName>ppt_x</p:attrName>
                        </p:attrNameLst>
                      </p:cBhvr>
                      <p:tavLst>
                        <p:tav tm="0">
                          <p:val>
                            <p:strVal val="#ppt_x"/>
                          </p:val>
                        </p:tav>
                        <p:tav tm="100000">
                          <p:val>
                            <p:strVal val="#ppt_x"/>
                          </p:val>
                        </p:tav>
                      </p:tavLst>
                    </p:anim>
                    <p:anim calcmode="lin" valueType="num">
                      <p:cBhvr>
                        <p:cTn dur="2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mage righ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A28714-3745-43B4-A2DD-21359DBB8B4F}"/>
              </a:ext>
            </a:extLst>
          </p:cNvPr>
          <p:cNvGrpSpPr>
            <a:grpSpLocks/>
          </p:cNvGrpSpPr>
          <p:nvPr userDrawn="1"/>
        </p:nvGrpSpPr>
        <p:grpSpPr>
          <a:xfrm>
            <a:off x="6254979" y="1411604"/>
            <a:ext cx="5275030" cy="4296907"/>
            <a:chOff x="4300539" y="1984376"/>
            <a:chExt cx="3589338" cy="2890838"/>
          </a:xfrm>
        </p:grpSpPr>
        <p:sp>
          <p:nvSpPr>
            <p:cNvPr id="8" name="Freeform 5">
              <a:extLst>
                <a:ext uri="{FF2B5EF4-FFF2-40B4-BE49-F238E27FC236}">
                  <a16:creationId xmlns:a16="http://schemas.microsoft.com/office/drawing/2014/main" id="{EF878208-F345-4722-8793-EFBC26A1B7A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9" name="Freeform 6">
              <a:extLst>
                <a:ext uri="{FF2B5EF4-FFF2-40B4-BE49-F238E27FC236}">
                  <a16:creationId xmlns:a16="http://schemas.microsoft.com/office/drawing/2014/main" id="{B9B993A2-151F-46BE-80FE-FD4CDF0BF7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0" name="Freeform 7">
              <a:extLst>
                <a:ext uri="{FF2B5EF4-FFF2-40B4-BE49-F238E27FC236}">
                  <a16:creationId xmlns:a16="http://schemas.microsoft.com/office/drawing/2014/main" id="{E3D0BC38-5136-47CA-836B-31C557C9A733}"/>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1" name="Rectangle 8">
              <a:extLst>
                <a:ext uri="{FF2B5EF4-FFF2-40B4-BE49-F238E27FC236}">
                  <a16:creationId xmlns:a16="http://schemas.microsoft.com/office/drawing/2014/main" id="{B3837B4A-4C19-4627-8F23-AFCA7A061FDF}"/>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2" name="Freeform 9">
              <a:extLst>
                <a:ext uri="{FF2B5EF4-FFF2-40B4-BE49-F238E27FC236}">
                  <a16:creationId xmlns:a16="http://schemas.microsoft.com/office/drawing/2014/main" id="{DFB2BFD1-4BB9-457D-896F-467184F7409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3" name="Freeform 10">
              <a:extLst>
                <a:ext uri="{FF2B5EF4-FFF2-40B4-BE49-F238E27FC236}">
                  <a16:creationId xmlns:a16="http://schemas.microsoft.com/office/drawing/2014/main" id="{67D0FB80-51B6-49F9-BCE6-5AFB6205047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4" name="Oval 11">
              <a:extLst>
                <a:ext uri="{FF2B5EF4-FFF2-40B4-BE49-F238E27FC236}">
                  <a16:creationId xmlns:a16="http://schemas.microsoft.com/office/drawing/2014/main" id="{FD8CCD99-A93E-4324-A433-0D850F8608B6}"/>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5" name="Oval 12">
              <a:extLst>
                <a:ext uri="{FF2B5EF4-FFF2-40B4-BE49-F238E27FC236}">
                  <a16:creationId xmlns:a16="http://schemas.microsoft.com/office/drawing/2014/main" id="{E593D3F2-D387-4F94-A0C3-85D0E6A0D508}"/>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6" name="Oval 13">
              <a:extLst>
                <a:ext uri="{FF2B5EF4-FFF2-40B4-BE49-F238E27FC236}">
                  <a16:creationId xmlns:a16="http://schemas.microsoft.com/office/drawing/2014/main" id="{7A32355C-C5F5-414F-8BB4-1C684C291A3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7" name="Oval 14">
              <a:extLst>
                <a:ext uri="{FF2B5EF4-FFF2-40B4-BE49-F238E27FC236}">
                  <a16:creationId xmlns:a16="http://schemas.microsoft.com/office/drawing/2014/main" id="{D4E861E3-3C89-4223-A1EE-1EC7063B18F4}"/>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8" name="Oval 15">
              <a:extLst>
                <a:ext uri="{FF2B5EF4-FFF2-40B4-BE49-F238E27FC236}">
                  <a16:creationId xmlns:a16="http://schemas.microsoft.com/office/drawing/2014/main" id="{F0A05F66-27C9-49A3-A183-66F6148F9816}"/>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9" name="Freeform 16">
              <a:extLst>
                <a:ext uri="{FF2B5EF4-FFF2-40B4-BE49-F238E27FC236}">
                  <a16:creationId xmlns:a16="http://schemas.microsoft.com/office/drawing/2014/main" id="{37AAE914-D516-45F0-8808-CAB73D48554B}"/>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0" name="Freeform 17">
              <a:extLst>
                <a:ext uri="{FF2B5EF4-FFF2-40B4-BE49-F238E27FC236}">
                  <a16:creationId xmlns:a16="http://schemas.microsoft.com/office/drawing/2014/main" id="{2FEAEF65-C1DD-4203-A6F6-D931FF965EA1}"/>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grpSp>
      <p:sp>
        <p:nvSpPr>
          <p:cNvPr id="22" name="Picture Placeholder 21">
            <a:extLst>
              <a:ext uri="{FF2B5EF4-FFF2-40B4-BE49-F238E27FC236}">
                <a16:creationId xmlns:a16="http://schemas.microsoft.com/office/drawing/2014/main" id="{A876B02A-4C2F-4AA0-8BBE-A0E030254BAC}"/>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a:t>Insert image here</a:t>
            </a:r>
          </a:p>
        </p:txBody>
      </p:sp>
      <p:pic>
        <p:nvPicPr>
          <p:cNvPr id="24" name="Graphic 23">
            <a:extLst>
              <a:ext uri="{FF2B5EF4-FFF2-40B4-BE49-F238E27FC236}">
                <a16:creationId xmlns:a16="http://schemas.microsoft.com/office/drawing/2014/main" id="{B93A4F44-0428-4D20-BE14-FC7AEF868F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656" y="6015149"/>
            <a:ext cx="1786688" cy="559057"/>
          </a:xfrm>
          <a:prstGeom prst="rect">
            <a:avLst/>
          </a:prstGeom>
        </p:spPr>
      </p:pic>
      <p:sp>
        <p:nvSpPr>
          <p:cNvPr id="21" name="Title 1">
            <a:extLst>
              <a:ext uri="{FF2B5EF4-FFF2-40B4-BE49-F238E27FC236}">
                <a16:creationId xmlns:a16="http://schemas.microsoft.com/office/drawing/2014/main" id="{441B3A8B-5CF5-4555-BEF9-C98B2A489CF1}"/>
              </a:ext>
            </a:extLst>
          </p:cNvPr>
          <p:cNvSpPr>
            <a:spLocks noGrp="1"/>
          </p:cNvSpPr>
          <p:nvPr>
            <p:ph type="title" hasCustomPrompt="1"/>
          </p:nvPr>
        </p:nvSpPr>
        <p:spPr>
          <a:xfrm>
            <a:off x="723901" y="1035117"/>
            <a:ext cx="5468937" cy="3402363"/>
          </a:xfrm>
        </p:spPr>
        <p:txBody>
          <a:bodyPr anchor="t">
            <a:normAutofit/>
          </a:bodyPr>
          <a:lstStyle>
            <a:lvl1pPr>
              <a:defRPr sz="6000" b="0">
                <a:solidFill>
                  <a:schemeClr val="bg1"/>
                </a:solidFill>
                <a:latin typeface="Roboto Black" panose="02000000000000000000" pitchFamily="2" charset="0"/>
                <a:ea typeface="Roboto Black" panose="02000000000000000000" pitchFamily="2" charset="0"/>
              </a:defRPr>
            </a:lvl1pPr>
          </a:lstStyle>
          <a:p>
            <a:r>
              <a:rPr lang="en-US"/>
              <a:t>This is a feature title with an image to the right.</a:t>
            </a:r>
            <a:endParaRPr lang="en-GB"/>
          </a:p>
        </p:txBody>
      </p:sp>
      <p:sp>
        <p:nvSpPr>
          <p:cNvPr id="23" name="Text Placeholder 6">
            <a:extLst>
              <a:ext uri="{FF2B5EF4-FFF2-40B4-BE49-F238E27FC236}">
                <a16:creationId xmlns:a16="http://schemas.microsoft.com/office/drawing/2014/main" id="{E308998D-244A-4E4F-836C-C702242FECCF}"/>
              </a:ext>
            </a:extLst>
          </p:cNvPr>
          <p:cNvSpPr>
            <a:spLocks noGrp="1"/>
          </p:cNvSpPr>
          <p:nvPr>
            <p:ph type="body" sz="quarter" idx="11" hasCustomPrompt="1"/>
          </p:nvPr>
        </p:nvSpPr>
        <p:spPr>
          <a:xfrm>
            <a:off x="723900" y="4457813"/>
            <a:ext cx="5468938" cy="1250698"/>
          </a:xfrm>
        </p:spPr>
        <p:txBody>
          <a:bodyPr>
            <a:normAutofit/>
          </a:bodyPr>
          <a:lstStyle>
            <a:lvl1pPr marL="0" indent="0">
              <a:lnSpc>
                <a:spcPct val="120000"/>
              </a:lnSpc>
              <a:buNone/>
              <a:defRPr sz="2000" b="0">
                <a:solidFill>
                  <a:schemeClr val="bg1"/>
                </a:solidFill>
                <a:latin typeface="Roboto Light" panose="02000000000000000000" pitchFamily="2" charset="0"/>
                <a:ea typeface="Roboto Light" panose="02000000000000000000" pitchFamily="2" charset="0"/>
              </a:defRPr>
            </a:lvl1pPr>
          </a:lstStyle>
          <a:p>
            <a:pPr lvl="0"/>
            <a:r>
              <a:rPr lang="en-US"/>
              <a:t>You may also add a short description here if required. Note that in most instances, a title should be enough.</a:t>
            </a:r>
            <a:endParaRPr lang="en-GB"/>
          </a:p>
        </p:txBody>
      </p:sp>
    </p:spTree>
    <p:extLst>
      <p:ext uri="{BB962C8B-B14F-4D97-AF65-F5344CB8AC3E}">
        <p14:creationId xmlns:p14="http://schemas.microsoft.com/office/powerpoint/2010/main" val="247028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
                                        <p:tgtEl>
                                          <p:spTgt spid="23">
                                            <p:txEl>
                                              <p:pRg st="0" end="0"/>
                                            </p:txEl>
                                          </p:spTgt>
                                        </p:tgtEl>
                                      </p:cBhvr>
                                    </p:animEffect>
                                    <p:anim calcmode="lin" valueType="num">
                                      <p:cBhvr>
                                        <p:cTn id="8" dur="2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2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
                            </p:stCondLst>
                            <p:childTnLst>
                              <p:par>
                                <p:cTn id="11" presetID="10"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2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42"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200"/>
                        <p:tgtEl>
                          <p:spTgt spid="23"/>
                        </p:tgtEl>
                      </p:cBhvr>
                    </p:animEffect>
                    <p:anim calcmode="lin" valueType="num">
                      <p:cBhvr>
                        <p:cTn dur="200" fill="hold"/>
                        <p:tgtEl>
                          <p:spTgt spid="23"/>
                        </p:tgtEl>
                        <p:attrNameLst>
                          <p:attrName>ppt_x</p:attrName>
                        </p:attrNameLst>
                      </p:cBhvr>
                      <p:tavLst>
                        <p:tav tm="0">
                          <p:val>
                            <p:strVal val="#ppt_x"/>
                          </p:val>
                        </p:tav>
                        <p:tav tm="100000">
                          <p:val>
                            <p:strVal val="#ppt_x"/>
                          </p:val>
                        </p:tav>
                      </p:tavLst>
                    </p:anim>
                    <p:anim calcmode="lin" valueType="num">
                      <p:cBhvr>
                        <p:cTn dur="200" fill="hold"/>
                        <p:tgtEl>
                          <p:spTgt spid="2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768C6-0ED2-EF16-FC37-61A49F8EA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6F1B5C-5F37-DCDB-E359-FECA027F7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31E392-B7BF-0F61-E707-83FAAF94C482}"/>
              </a:ext>
            </a:extLst>
          </p:cNvPr>
          <p:cNvSpPr>
            <a:spLocks noGrp="1"/>
          </p:cNvSpPr>
          <p:nvPr>
            <p:ph type="dt" sz="half" idx="10"/>
          </p:nvPr>
        </p:nvSpPr>
        <p:spPr/>
        <p:txBody>
          <a:bodyPr/>
          <a:lstStyle/>
          <a:p>
            <a:fld id="{6DA21EF5-D85D-4F45-8A3C-2249D1C9C2E2}" type="datetimeFigureOut">
              <a:rPr lang="en-GB" smtClean="0"/>
              <a:t>10/07/2025</a:t>
            </a:fld>
            <a:endParaRPr lang="en-GB"/>
          </a:p>
        </p:txBody>
      </p:sp>
      <p:sp>
        <p:nvSpPr>
          <p:cNvPr id="5" name="Footer Placeholder 4">
            <a:extLst>
              <a:ext uri="{FF2B5EF4-FFF2-40B4-BE49-F238E27FC236}">
                <a16:creationId xmlns:a16="http://schemas.microsoft.com/office/drawing/2014/main" id="{E094AF74-3D5D-5601-B9E4-8CB855B27D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5C1E9-B508-CE87-299E-F8AA3FF8214B}"/>
              </a:ext>
            </a:extLst>
          </p:cNvPr>
          <p:cNvSpPr>
            <a:spLocks noGrp="1"/>
          </p:cNvSpPr>
          <p:nvPr>
            <p:ph type="sldNum" sz="quarter" idx="12"/>
          </p:nvPr>
        </p:nvSpPr>
        <p:spPr/>
        <p:txBody>
          <a:bodyPr/>
          <a:lstStyle/>
          <a:p>
            <a:fld id="{331CBBA2-07C1-488B-97B9-93E1F7F73164}" type="slidenum">
              <a:rPr lang="en-GB" smtClean="0"/>
              <a:t>‹#›</a:t>
            </a:fld>
            <a:endParaRPr lang="en-GB"/>
          </a:p>
        </p:txBody>
      </p:sp>
    </p:spTree>
    <p:extLst>
      <p:ext uri="{BB962C8B-B14F-4D97-AF65-F5344CB8AC3E}">
        <p14:creationId xmlns:p14="http://schemas.microsoft.com/office/powerpoint/2010/main" val="253453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302F-0360-487D-B604-C0EC68CFF57A}"/>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188874D-7CBF-4BF6-BAD0-0BB3D68F8E9D}"/>
              </a:ext>
            </a:extLst>
          </p:cNvPr>
          <p:cNvSpPr>
            <a:spLocks noGrp="1"/>
          </p:cNvSpPr>
          <p:nvPr>
            <p:ph type="subTitle" idx="1"/>
          </p:nvPr>
        </p:nvSpPr>
        <p:spPr>
          <a:xfrm>
            <a:off x="1524000" y="3602038"/>
            <a:ext cx="9144000" cy="1655762"/>
          </a:xfrm>
        </p:spPr>
        <p:txBody>
          <a:bodyPr/>
          <a:lstStyle>
            <a:lvl1pPr marL="0" indent="0" algn="ctr">
              <a:lnSpc>
                <a:spcPct val="114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2C98015-5F15-4418-8E8D-D36C5A250D07}"/>
              </a:ext>
            </a:extLst>
          </p:cNvPr>
          <p:cNvSpPr>
            <a:spLocks noGrp="1"/>
          </p:cNvSpPr>
          <p:nvPr>
            <p:ph type="dt" sz="half" idx="10"/>
          </p:nvPr>
        </p:nvSpPr>
        <p:spPr/>
        <p:txBody>
          <a:bodyPr/>
          <a:lstStyle/>
          <a:p>
            <a:fld id="{F50DEA04-60BC-4055-BA51-59DB1D52D7C1}" type="datetimeFigureOut">
              <a:rPr lang="en-GB" smtClean="0"/>
              <a:t>10/07/2025</a:t>
            </a:fld>
            <a:endParaRPr lang="en-GB" dirty="0"/>
          </a:p>
        </p:txBody>
      </p:sp>
      <p:sp>
        <p:nvSpPr>
          <p:cNvPr id="5" name="Footer Placeholder 4">
            <a:extLst>
              <a:ext uri="{FF2B5EF4-FFF2-40B4-BE49-F238E27FC236}">
                <a16:creationId xmlns:a16="http://schemas.microsoft.com/office/drawing/2014/main" id="{7579B7C9-2907-4F87-A08E-51E2CAD69C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BF9724-F112-45C5-AF5A-B991F689E642}"/>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15493707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441A-FFD6-4428-B111-CA98A8D91C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6C8860-FF77-418D-AADC-3BE172F5C416}"/>
              </a:ext>
            </a:extLst>
          </p:cNvPr>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5BE6549-8B16-4221-9A63-AD9E94C709F7}"/>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5" name="Footer Placeholder 4">
            <a:extLst>
              <a:ext uri="{FF2B5EF4-FFF2-40B4-BE49-F238E27FC236}">
                <a16:creationId xmlns:a16="http://schemas.microsoft.com/office/drawing/2014/main" id="{EC8E44B9-4342-4042-B75E-AF1039974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D5E02-A79E-4163-BEC6-3D07349D7B07}"/>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678887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4757-C952-4E63-AC86-20E626DD93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D3DCA3-BAD5-49B4-8961-3C9562903F0D}"/>
              </a:ext>
            </a:extLst>
          </p:cNvPr>
          <p:cNvSpPr>
            <a:spLocks noGrp="1"/>
          </p:cNvSpPr>
          <p:nvPr>
            <p:ph type="body" idx="1"/>
          </p:nvPr>
        </p:nvSpPr>
        <p:spPr>
          <a:xfrm>
            <a:off x="831850" y="4589463"/>
            <a:ext cx="10515600" cy="1500187"/>
          </a:xfrm>
        </p:spPr>
        <p:txBody>
          <a:bodyPr/>
          <a:lstStyle>
            <a:lvl1pPr marL="0" indent="0">
              <a:lnSpc>
                <a:spcPct val="114000"/>
              </a:lnSpc>
              <a:buNone/>
              <a:defRPr sz="2400">
                <a:solidFill>
                  <a:srgbClr val="132136"/>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271FD60-FA77-45F9-A4DD-5FF25311C797}"/>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5" name="Footer Placeholder 4">
            <a:extLst>
              <a:ext uri="{FF2B5EF4-FFF2-40B4-BE49-F238E27FC236}">
                <a16:creationId xmlns:a16="http://schemas.microsoft.com/office/drawing/2014/main" id="{B7DA5CE6-30AE-4CA2-BD87-30AE9411A1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D3D64-D83F-4CF7-B776-6EA69FE7D4BE}"/>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9831878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459A5-3BE7-460A-8F80-8C0545F863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233B7C-3500-4902-893E-CD4BF9785542}"/>
              </a:ext>
            </a:extLst>
          </p:cNvPr>
          <p:cNvSpPr>
            <a:spLocks noGrp="1"/>
          </p:cNvSpPr>
          <p:nvPr>
            <p:ph sz="half" idx="1"/>
          </p:nvPr>
        </p:nvSpPr>
        <p:spPr>
          <a:xfrm>
            <a:off x="838200" y="1825625"/>
            <a:ext cx="5181600" cy="4351338"/>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CC0A74C-488E-4C63-B7DC-E984E6158CF0}"/>
              </a:ext>
            </a:extLst>
          </p:cNvPr>
          <p:cNvSpPr>
            <a:spLocks noGrp="1"/>
          </p:cNvSpPr>
          <p:nvPr>
            <p:ph sz="half" idx="2"/>
          </p:nvPr>
        </p:nvSpPr>
        <p:spPr>
          <a:xfrm>
            <a:off x="6172200" y="1825625"/>
            <a:ext cx="5181600" cy="4351338"/>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E156AED-26F5-4D9D-A566-BBF1DC665D80}"/>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6" name="Footer Placeholder 5">
            <a:extLst>
              <a:ext uri="{FF2B5EF4-FFF2-40B4-BE49-F238E27FC236}">
                <a16:creationId xmlns:a16="http://schemas.microsoft.com/office/drawing/2014/main" id="{EC4A16AA-0C89-449E-8EC2-9051B0B29A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D956448-E27B-4C97-A9E5-628348CA79D8}"/>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23422015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11D9A34B-C9DB-4314-9EC3-6C20CC0EF9BE}"/>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CBAA301F-771E-43A5-BCE5-176694A235D3}"/>
              </a:ext>
            </a:extLst>
          </p:cNvPr>
          <p:cNvSpPr>
            <a:spLocks noGrp="1"/>
          </p:cNvSpPr>
          <p:nvPr>
            <p:ph type="subTitle" idx="1" hasCustomPrompt="1"/>
          </p:nvPr>
        </p:nvSpPr>
        <p:spPr>
          <a:xfrm>
            <a:off x="866775" y="3810585"/>
            <a:ext cx="10439400" cy="502623"/>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160423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D83C-0BB0-435E-B38F-BBB1A4F0BD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FB2EA4-CCEB-443F-BF5A-5A461F4D5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2EDBE9-B6A8-4009-84FD-076F297982A8}"/>
              </a:ext>
            </a:extLst>
          </p:cNvPr>
          <p:cNvSpPr>
            <a:spLocks noGrp="1"/>
          </p:cNvSpPr>
          <p:nvPr>
            <p:ph sz="half" idx="2"/>
          </p:nvPr>
        </p:nvSpPr>
        <p:spPr>
          <a:xfrm>
            <a:off x="839788" y="2505075"/>
            <a:ext cx="5157787" cy="3684588"/>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5B1053D-CA2C-4D55-B569-596C3230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B8B13E5-E60D-4E0D-A453-DEF438C8EC55}"/>
              </a:ext>
            </a:extLst>
          </p:cNvPr>
          <p:cNvSpPr>
            <a:spLocks noGrp="1"/>
          </p:cNvSpPr>
          <p:nvPr>
            <p:ph sz="quarter" idx="4"/>
          </p:nvPr>
        </p:nvSpPr>
        <p:spPr>
          <a:xfrm>
            <a:off x="6172200" y="2505075"/>
            <a:ext cx="5183188" cy="3684588"/>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715B1F15-3047-4623-9880-D240A597F950}"/>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8" name="Footer Placeholder 7">
            <a:extLst>
              <a:ext uri="{FF2B5EF4-FFF2-40B4-BE49-F238E27FC236}">
                <a16:creationId xmlns:a16="http://schemas.microsoft.com/office/drawing/2014/main" id="{52339C6B-9295-4930-BE02-7ED81E6246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50D0F5-25E7-4EDA-89B0-21D1712D1A71}"/>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16923986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3413-46EB-4632-A191-E00DF6ACBD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171DD7-C978-44A4-9275-8AE9A7EF3C03}"/>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4" name="Footer Placeholder 3">
            <a:extLst>
              <a:ext uri="{FF2B5EF4-FFF2-40B4-BE49-F238E27FC236}">
                <a16:creationId xmlns:a16="http://schemas.microsoft.com/office/drawing/2014/main" id="{64A6DF60-F703-456D-81CB-088C1DDB29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E40750-C714-4B30-AA81-9DC938E3B87F}"/>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13604184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78A8-EAFD-404C-94E7-457D0E3EE93F}"/>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3" name="Footer Placeholder 2">
            <a:extLst>
              <a:ext uri="{FF2B5EF4-FFF2-40B4-BE49-F238E27FC236}">
                <a16:creationId xmlns:a16="http://schemas.microsoft.com/office/drawing/2014/main" id="{7A2E415C-2351-46E7-B18D-5E52126D1A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493E4D-44F6-4CA4-8044-1B45342DE609}"/>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9482898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2CAC-F4E9-4652-92AD-E35CD6ADB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A86545-4873-4953-9FD3-D1E5F6FF5078}"/>
              </a:ext>
            </a:extLst>
          </p:cNvPr>
          <p:cNvSpPr>
            <a:spLocks noGrp="1"/>
          </p:cNvSpPr>
          <p:nvPr>
            <p:ph idx="1"/>
          </p:nvPr>
        </p:nvSpPr>
        <p:spPr>
          <a:xfrm>
            <a:off x="5183188" y="987425"/>
            <a:ext cx="6172200" cy="4873625"/>
          </a:xfrm>
        </p:spPr>
        <p:txBody>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EF5F0CBC-7A57-4A3D-ABE4-9F41BFA6D447}"/>
              </a:ext>
            </a:extLst>
          </p:cNvPr>
          <p:cNvSpPr>
            <a:spLocks noGrp="1"/>
          </p:cNvSpPr>
          <p:nvPr>
            <p:ph type="body" sz="half" idx="2"/>
          </p:nvPr>
        </p:nvSpPr>
        <p:spPr>
          <a:xfrm>
            <a:off x="839788" y="2057400"/>
            <a:ext cx="3932237" cy="3811588"/>
          </a:xfrm>
        </p:spPr>
        <p:txBody>
          <a:bodyPr/>
          <a:lstStyle>
            <a:lvl1pPr marL="0" indent="0">
              <a:lnSpc>
                <a:spcPct val="114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F57E5334-30D4-42E8-8B9D-09AEADF82EB9}"/>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6" name="Footer Placeholder 5">
            <a:extLst>
              <a:ext uri="{FF2B5EF4-FFF2-40B4-BE49-F238E27FC236}">
                <a16:creationId xmlns:a16="http://schemas.microsoft.com/office/drawing/2014/main" id="{0E0D370D-EFDE-4215-B316-FCFC9ADDF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BFCA7B-7146-4A36-A028-DBE20BBBCA5D}"/>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19850340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1270-6E03-4652-A941-A9B551E4F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DAA18D-1FA5-4152-BA3F-D92E4E20C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911A44-FEC0-40E0-A8E7-EAA409FC36E4}"/>
              </a:ext>
            </a:extLst>
          </p:cNvPr>
          <p:cNvSpPr>
            <a:spLocks noGrp="1"/>
          </p:cNvSpPr>
          <p:nvPr>
            <p:ph type="body" sz="half" idx="2"/>
          </p:nvPr>
        </p:nvSpPr>
        <p:spPr>
          <a:xfrm>
            <a:off x="839788" y="2057400"/>
            <a:ext cx="3932237" cy="3811588"/>
          </a:xfrm>
        </p:spPr>
        <p:txBody>
          <a:bodyPr/>
          <a:lstStyle>
            <a:lvl1pPr marL="0" indent="0">
              <a:lnSpc>
                <a:spcPct val="114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6B3BF251-FEB7-4DE1-B333-F7FD3A289365}"/>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6" name="Footer Placeholder 5">
            <a:extLst>
              <a:ext uri="{FF2B5EF4-FFF2-40B4-BE49-F238E27FC236}">
                <a16:creationId xmlns:a16="http://schemas.microsoft.com/office/drawing/2014/main" id="{B44AF2BA-3740-4DB5-89D5-B65F364B8B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327818-3A2D-44E7-B5AB-39F1D3010415}"/>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1864834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5045-8C57-4608-B92A-66074D2695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EFA40D-312C-4539-9A82-6644CE738A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2D3BD-0B76-4698-B4B9-82246443EB67}"/>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5" name="Footer Placeholder 4">
            <a:extLst>
              <a:ext uri="{FF2B5EF4-FFF2-40B4-BE49-F238E27FC236}">
                <a16:creationId xmlns:a16="http://schemas.microsoft.com/office/drawing/2014/main" id="{CC78E5CE-21DF-452F-AA50-BEEB46B763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ABB636-A370-43F7-9A01-A4925BB55A49}"/>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21504894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1AC141-EC77-4235-A281-BDB967BD77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8A7E81-A421-4D47-B5FE-DB2C63CC4C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FAFFE0-9B93-456D-AD01-4F97101893BA}"/>
              </a:ext>
            </a:extLst>
          </p:cNvPr>
          <p:cNvSpPr>
            <a:spLocks noGrp="1"/>
          </p:cNvSpPr>
          <p:nvPr>
            <p:ph type="dt" sz="half" idx="10"/>
          </p:nvPr>
        </p:nvSpPr>
        <p:spPr/>
        <p:txBody>
          <a:bodyPr/>
          <a:lstStyle/>
          <a:p>
            <a:fld id="{F50DEA04-60BC-4055-BA51-59DB1D52D7C1}" type="datetimeFigureOut">
              <a:rPr lang="en-GB" smtClean="0"/>
              <a:t>10/07/2025</a:t>
            </a:fld>
            <a:endParaRPr lang="en-GB"/>
          </a:p>
        </p:txBody>
      </p:sp>
      <p:sp>
        <p:nvSpPr>
          <p:cNvPr id="5" name="Footer Placeholder 4">
            <a:extLst>
              <a:ext uri="{FF2B5EF4-FFF2-40B4-BE49-F238E27FC236}">
                <a16:creationId xmlns:a16="http://schemas.microsoft.com/office/drawing/2014/main" id="{DAFC8CDF-1069-4041-984D-1C456C4E7F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358B0-D00C-47EF-BD5B-E2A7EE711341}"/>
              </a:ext>
            </a:extLst>
          </p:cNvPr>
          <p:cNvSpPr>
            <a:spLocks noGrp="1"/>
          </p:cNvSpPr>
          <p:nvPr>
            <p:ph type="sldNum" sz="quarter" idx="12"/>
          </p:nvPr>
        </p:nvSpPr>
        <p:spPr>
          <a:xfrm>
            <a:off x="8610600" y="6356350"/>
            <a:ext cx="2743200" cy="365125"/>
          </a:xfrm>
          <a:prstGeom prst="rect">
            <a:avLst/>
          </a:prstGeom>
        </p:spPr>
        <p:txBody>
          <a:bodyPr/>
          <a:lstStyle/>
          <a:p>
            <a:fld id="{8B9DB0FC-9FC2-40E1-BA11-599DA532D1FE}" type="slidenum">
              <a:rPr lang="en-GB" smtClean="0"/>
              <a:t>‹#›</a:t>
            </a:fld>
            <a:endParaRPr lang="en-GB"/>
          </a:p>
        </p:txBody>
      </p:sp>
    </p:spTree>
    <p:extLst>
      <p:ext uri="{BB962C8B-B14F-4D97-AF65-F5344CB8AC3E}">
        <p14:creationId xmlns:p14="http://schemas.microsoft.com/office/powerpoint/2010/main" val="35164403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3769EB0-BA91-42AE-8C1D-7FA69B8AD50A}"/>
              </a:ext>
            </a:extLst>
          </p:cNvPr>
          <p:cNvSpPr>
            <a:spLocks noGrp="1"/>
          </p:cNvSpPr>
          <p:nvPr>
            <p:ph type="subTitle" idx="1" hasCustomPrompt="1"/>
          </p:nvPr>
        </p:nvSpPr>
        <p:spPr>
          <a:xfrm>
            <a:off x="838200" y="1727086"/>
            <a:ext cx="10515600" cy="3860053"/>
          </a:xfrm>
        </p:spPr>
        <p:txBody>
          <a:bodyPr/>
          <a:lstStyle>
            <a:lvl1pPr marL="342900" indent="-342900" algn="just">
              <a:lnSpc>
                <a:spcPct val="114000"/>
              </a:lnSpc>
              <a:buFont typeface="Arial" panose="020B0604020202020204" pitchFamily="34" charset="0"/>
              <a:buChar char="•"/>
              <a:defRPr sz="2800">
                <a:solidFill>
                  <a:srgbClr val="132136"/>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Use plain, round bullet points or numbers if required.</a:t>
            </a:r>
          </a:p>
          <a:p>
            <a:endParaRPr lang="en-US" dirty="0"/>
          </a:p>
          <a:p>
            <a:endParaRPr lang="en-US" dirty="0"/>
          </a:p>
          <a:p>
            <a:endParaRPr lang="en-US" dirty="0"/>
          </a:p>
          <a:p>
            <a:endParaRPr lang="en-US" dirty="0"/>
          </a:p>
          <a:p>
            <a:endParaRPr lang="en-GB" dirty="0"/>
          </a:p>
        </p:txBody>
      </p:sp>
      <p:sp>
        <p:nvSpPr>
          <p:cNvPr id="16" name="Title 15">
            <a:extLst>
              <a:ext uri="{FF2B5EF4-FFF2-40B4-BE49-F238E27FC236}">
                <a16:creationId xmlns:a16="http://schemas.microsoft.com/office/drawing/2014/main" id="{F7D76DC2-2A21-4A9C-9E8D-E67D47EB25F5}"/>
              </a:ext>
            </a:extLst>
          </p:cNvPr>
          <p:cNvSpPr>
            <a:spLocks noGrp="1"/>
          </p:cNvSpPr>
          <p:nvPr>
            <p:ph type="title"/>
          </p:nvPr>
        </p:nvSpPr>
        <p:spPr/>
        <p:txBody>
          <a:bodyPr>
            <a:normAutofit/>
          </a:bodyPr>
          <a:lstStyle>
            <a:lvl1pPr>
              <a:defRPr sz="4400" b="1">
                <a:solidFill>
                  <a:srgbClr val="132136"/>
                </a:solidFill>
                <a:latin typeface="Roboto" panose="02000000000000000000" pitchFamily="2" charset="0"/>
                <a:ea typeface="Roboto" panose="02000000000000000000"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2726441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B528236-9D14-4313-99E2-8F9A0F188A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0624" y="531449"/>
            <a:ext cx="1810752" cy="620954"/>
          </a:xfrm>
          <a:prstGeom prst="rect">
            <a:avLst/>
          </a:prstGeom>
        </p:spPr>
      </p:pic>
    </p:spTree>
    <p:extLst>
      <p:ext uri="{BB962C8B-B14F-4D97-AF65-F5344CB8AC3E}">
        <p14:creationId xmlns:p14="http://schemas.microsoft.com/office/powerpoint/2010/main" val="28490296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9" y="852189"/>
            <a:ext cx="5189536" cy="1551031"/>
          </a:xfrm>
        </p:spPr>
        <p:txBody>
          <a:bodyPr anchor="b">
            <a:normAutofit/>
          </a:bodyPr>
          <a:lstStyle>
            <a:lvl1pPr algn="l">
              <a:defRPr sz="4000" b="0">
                <a:solidFill>
                  <a:srgbClr val="172B46"/>
                </a:solidFill>
                <a:latin typeface="Roboto Black" panose="02000000000000000000" pitchFamily="2" charset="0"/>
                <a:ea typeface="Roboto Black" panose="02000000000000000000" pitchFamily="2" charset="0"/>
              </a:defRPr>
            </a:lvl1pPr>
          </a:lstStyle>
          <a:p>
            <a:r>
              <a:rPr lang="en-US"/>
              <a:t>M3 Products and Services</a:t>
            </a:r>
            <a:endParaRPr lang="en-GB"/>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2403220"/>
            <a:ext cx="5189537" cy="3190228"/>
          </a:xfrm>
        </p:spPr>
        <p:txBody>
          <a:bodyPr>
            <a:noAutofit/>
          </a:bodyPr>
          <a:lstStyle>
            <a:lvl1pPr marL="0" indent="0" algn="l">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Marketing is the study and management of exchange relationships. Marketing is the business process of creating relationships with and satisfying customers.</a:t>
            </a:r>
          </a:p>
        </p:txBody>
      </p:sp>
      <p:grpSp>
        <p:nvGrpSpPr>
          <p:cNvPr id="8" name="Group 7">
            <a:extLst>
              <a:ext uri="{FF2B5EF4-FFF2-40B4-BE49-F238E27FC236}">
                <a16:creationId xmlns:a16="http://schemas.microsoft.com/office/drawing/2014/main" id="{16D3DD7C-41C9-4C87-8B56-D8DFA6A0B11F}"/>
              </a:ext>
            </a:extLst>
          </p:cNvPr>
          <p:cNvGrpSpPr>
            <a:grpSpLocks/>
          </p:cNvGrpSpPr>
          <p:nvPr userDrawn="1"/>
        </p:nvGrpSpPr>
        <p:grpSpPr>
          <a:xfrm>
            <a:off x="6254979" y="1411604"/>
            <a:ext cx="5275030" cy="4296907"/>
            <a:chOff x="4300539" y="1984376"/>
            <a:chExt cx="3589338" cy="2890838"/>
          </a:xfrm>
        </p:grpSpPr>
        <p:sp>
          <p:nvSpPr>
            <p:cNvPr id="10" name="Freeform 5">
              <a:extLst>
                <a:ext uri="{FF2B5EF4-FFF2-40B4-BE49-F238E27FC236}">
                  <a16:creationId xmlns:a16="http://schemas.microsoft.com/office/drawing/2014/main" id="{6D0040C2-BD26-4880-92AF-99A61EA51CBD}"/>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1" name="Freeform 6">
              <a:extLst>
                <a:ext uri="{FF2B5EF4-FFF2-40B4-BE49-F238E27FC236}">
                  <a16:creationId xmlns:a16="http://schemas.microsoft.com/office/drawing/2014/main" id="{E54173A8-23FE-42C1-90FF-9A39C919A486}"/>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2" name="Freeform 7">
              <a:extLst>
                <a:ext uri="{FF2B5EF4-FFF2-40B4-BE49-F238E27FC236}">
                  <a16:creationId xmlns:a16="http://schemas.microsoft.com/office/drawing/2014/main" id="{E3CD48BF-5195-4E10-A3D6-4BB211A5AF1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3" name="Rectangle 8">
              <a:extLst>
                <a:ext uri="{FF2B5EF4-FFF2-40B4-BE49-F238E27FC236}">
                  <a16:creationId xmlns:a16="http://schemas.microsoft.com/office/drawing/2014/main" id="{3A15A80C-3EAD-4EFA-AE48-3AB31E5DDF03}"/>
                </a:ext>
              </a:extLst>
            </p:cNvPr>
            <p:cNvSpPr>
              <a:spLocks noChangeArrowheads="1"/>
            </p:cNvSpPr>
            <p:nvPr/>
          </p:nvSpPr>
          <p:spPr bwMode="auto">
            <a:xfrm>
              <a:off x="4456114" y="2147889"/>
              <a:ext cx="3278188" cy="18415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4" name="Freeform 9">
              <a:extLst>
                <a:ext uri="{FF2B5EF4-FFF2-40B4-BE49-F238E27FC236}">
                  <a16:creationId xmlns:a16="http://schemas.microsoft.com/office/drawing/2014/main" id="{204C06EC-8602-4A3D-8F5C-64A70EBAA138}"/>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5" name="Freeform 10">
              <a:extLst>
                <a:ext uri="{FF2B5EF4-FFF2-40B4-BE49-F238E27FC236}">
                  <a16:creationId xmlns:a16="http://schemas.microsoft.com/office/drawing/2014/main" id="{61D3F9E0-2816-4E4D-B8FF-FB16161C58A5}"/>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6" name="Oval 11">
              <a:extLst>
                <a:ext uri="{FF2B5EF4-FFF2-40B4-BE49-F238E27FC236}">
                  <a16:creationId xmlns:a16="http://schemas.microsoft.com/office/drawing/2014/main" id="{84B411A0-F848-44D4-9B58-1AA9E1F08E7F}"/>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7" name="Oval 12">
              <a:extLst>
                <a:ext uri="{FF2B5EF4-FFF2-40B4-BE49-F238E27FC236}">
                  <a16:creationId xmlns:a16="http://schemas.microsoft.com/office/drawing/2014/main" id="{66BB73CB-3DD3-47FD-A40A-925D497D9714}"/>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8" name="Oval 13">
              <a:extLst>
                <a:ext uri="{FF2B5EF4-FFF2-40B4-BE49-F238E27FC236}">
                  <a16:creationId xmlns:a16="http://schemas.microsoft.com/office/drawing/2014/main" id="{D6A0F371-0F5F-4500-9D6F-6E2ACEC2A36C}"/>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19" name="Oval 14">
              <a:extLst>
                <a:ext uri="{FF2B5EF4-FFF2-40B4-BE49-F238E27FC236}">
                  <a16:creationId xmlns:a16="http://schemas.microsoft.com/office/drawing/2014/main" id="{D62E19ED-6B94-4E08-A0D7-74B33EEE5E4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0" name="Oval 15">
              <a:extLst>
                <a:ext uri="{FF2B5EF4-FFF2-40B4-BE49-F238E27FC236}">
                  <a16:creationId xmlns:a16="http://schemas.microsoft.com/office/drawing/2014/main" id="{AA599D6B-8E9F-48F4-995E-73874CF72F20}"/>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1" name="Freeform 16">
              <a:extLst>
                <a:ext uri="{FF2B5EF4-FFF2-40B4-BE49-F238E27FC236}">
                  <a16:creationId xmlns:a16="http://schemas.microsoft.com/office/drawing/2014/main" id="{7D3F07BB-B9B7-433C-A657-096F64B94BAF}"/>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sp>
          <p:nvSpPr>
            <p:cNvPr id="22" name="Freeform 17">
              <a:extLst>
                <a:ext uri="{FF2B5EF4-FFF2-40B4-BE49-F238E27FC236}">
                  <a16:creationId xmlns:a16="http://schemas.microsoft.com/office/drawing/2014/main" id="{A7F7CFBC-EA88-428D-A031-858BD5BE112F}"/>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5702" tIns="22851" rIns="45702" bIns="22851" numCol="1" anchor="t" anchorCtr="0" compatLnSpc="1">
              <a:prstTxWarp prst="textNoShape">
                <a:avLst/>
              </a:prstTxWarp>
            </a:bodyPr>
            <a:lstStyle/>
            <a:p>
              <a:endParaRPr lang="id-ID">
                <a:latin typeface="Calibri Light"/>
              </a:endParaRPr>
            </a:p>
          </p:txBody>
        </p:sp>
      </p:grpSp>
      <p:sp>
        <p:nvSpPr>
          <p:cNvPr id="23" name="Picture Placeholder 21">
            <a:extLst>
              <a:ext uri="{FF2B5EF4-FFF2-40B4-BE49-F238E27FC236}">
                <a16:creationId xmlns:a16="http://schemas.microsoft.com/office/drawing/2014/main" id="{195172F8-6897-49F6-9F58-6CEDA261B807}"/>
              </a:ext>
            </a:extLst>
          </p:cNvPr>
          <p:cNvSpPr>
            <a:spLocks noGrp="1"/>
          </p:cNvSpPr>
          <p:nvPr>
            <p:ph type="pic" sz="quarter" idx="12" hasCustomPrompt="1"/>
          </p:nvPr>
        </p:nvSpPr>
        <p:spPr>
          <a:xfrm>
            <a:off x="6483350" y="1654175"/>
            <a:ext cx="4818063" cy="2738438"/>
          </a:xfrm>
        </p:spPr>
        <p:txBody>
          <a:bodyPr/>
          <a:lstStyle>
            <a:lvl1pPr marL="0" indent="0">
              <a:buNone/>
              <a:defRPr sz="1200"/>
            </a:lvl1pPr>
          </a:lstStyle>
          <a:p>
            <a:r>
              <a:rPr lang="en-GB"/>
              <a:t>Insert image here</a:t>
            </a:r>
          </a:p>
        </p:txBody>
      </p:sp>
    </p:spTree>
    <p:extLst>
      <p:ext uri="{BB962C8B-B14F-4D97-AF65-F5344CB8AC3E}">
        <p14:creationId xmlns:p14="http://schemas.microsoft.com/office/powerpoint/2010/main" val="17780968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light)">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ACDD27-8218-4664-963E-C00588A708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4" y="5394821"/>
            <a:ext cx="2634246" cy="824259"/>
          </a:xfrm>
          <a:prstGeom prst="rect">
            <a:avLst/>
          </a:prstGeom>
        </p:spPr>
      </p:pic>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rgbClr val="172B46"/>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3F254C55-32AF-40F4-A390-DD744A491251}"/>
              </a:ext>
            </a:extLst>
          </p:cNvPr>
          <p:cNvSpPr>
            <a:spLocks noGrp="1"/>
          </p:cNvSpPr>
          <p:nvPr>
            <p:ph type="subTitle" idx="1" hasCustomPrompt="1"/>
          </p:nvPr>
        </p:nvSpPr>
        <p:spPr>
          <a:xfrm>
            <a:off x="866775" y="3810585"/>
            <a:ext cx="10439400" cy="519875"/>
          </a:xfrm>
        </p:spPr>
        <p:txBody>
          <a:bodyPr>
            <a:noAutofit/>
          </a:bodyPr>
          <a:lstStyle>
            <a:lvl1pPr marL="0" indent="0" algn="ctr">
              <a:buNone/>
              <a:defRPr sz="24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64211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ACDD27-8218-4664-963E-C00588A708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4" y="5394821"/>
            <a:ext cx="2634246" cy="824259"/>
          </a:xfrm>
          <a:prstGeom prst="rect">
            <a:avLst/>
          </a:prstGeom>
        </p:spPr>
      </p:pic>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rgbClr val="172B46"/>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3F254C55-32AF-40F4-A390-DD744A491251}"/>
              </a:ext>
            </a:extLst>
          </p:cNvPr>
          <p:cNvSpPr>
            <a:spLocks noGrp="1"/>
          </p:cNvSpPr>
          <p:nvPr>
            <p:ph type="subTitle" idx="1" hasCustomPrompt="1"/>
          </p:nvPr>
        </p:nvSpPr>
        <p:spPr>
          <a:xfrm>
            <a:off x="866775" y="3810585"/>
            <a:ext cx="10439400" cy="519875"/>
          </a:xfrm>
        </p:spPr>
        <p:txBody>
          <a:bodyPr>
            <a:noAutofit/>
          </a:bodyPr>
          <a:lstStyle>
            <a:lvl1pPr marL="0" indent="0" algn="ctr">
              <a:buNone/>
              <a:defRPr sz="24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33359548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rgbClr val="172B46"/>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74775"/>
          </a:xfrm>
        </p:spPr>
        <p:txBody>
          <a:bodyPr>
            <a:noAutofit/>
          </a:bodyPr>
          <a:lstStyle>
            <a:lvl1pPr marL="0" indent="0" algn="ctr">
              <a:buNone/>
              <a:defRPr sz="20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172B46"/>
                </a:solidFill>
                <a:latin typeface="Roboto" panose="02000000000000000000" pitchFamily="2" charset="0"/>
                <a:ea typeface="Roboto" panose="02000000000000000000" pitchFamily="2" charset="0"/>
              </a:rPr>
              <a:t>Presenters and chair</a:t>
            </a:r>
            <a:endParaRPr lang="en-GB" sz="1600" b="1" dirty="0">
              <a:solidFill>
                <a:srgbClr val="172B46"/>
              </a:solidFill>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a:solidFill>
            <a:srgbClr val="D9D9D9"/>
          </a:solidFill>
        </p:spPr>
        <p:txBody>
          <a:bodyPr>
            <a:normAutofit/>
          </a:bodyPr>
          <a:lstStyle>
            <a:lvl1pPr marL="0" indent="0">
              <a:buNone/>
              <a:defRPr sz="800">
                <a:solidFill>
                  <a:srgbClr val="172B46"/>
                </a:solidFill>
              </a:defRPr>
            </a:lvl1pPr>
          </a:lstStyle>
          <a:p>
            <a:endParaRPr lang="en-GB" dirty="0"/>
          </a:p>
        </p:txBody>
      </p:sp>
      <p:pic>
        <p:nvPicPr>
          <p:cNvPr id="5" name="Graphic 4">
            <a:extLst>
              <a:ext uri="{FF2B5EF4-FFF2-40B4-BE49-F238E27FC236}">
                <a16:creationId xmlns:a16="http://schemas.microsoft.com/office/drawing/2014/main" id="{ADDBB858-C19D-41CD-8BAF-0681ECA07C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2266" y="512424"/>
            <a:ext cx="2457941" cy="769093"/>
          </a:xfrm>
          <a:prstGeom prst="rect">
            <a:avLst/>
          </a:prstGeom>
        </p:spPr>
      </p:pic>
      <p:sp>
        <p:nvSpPr>
          <p:cNvPr id="13" name="Text Placeholder 2">
            <a:extLst>
              <a:ext uri="{FF2B5EF4-FFF2-40B4-BE49-F238E27FC236}">
                <a16:creationId xmlns:a16="http://schemas.microsoft.com/office/drawing/2014/main" id="{78D05E10-2C50-4AD6-8AA3-68173D3BD6AB}"/>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5" name="Text Placeholder 2">
            <a:extLst>
              <a:ext uri="{FF2B5EF4-FFF2-40B4-BE49-F238E27FC236}">
                <a16:creationId xmlns:a16="http://schemas.microsoft.com/office/drawing/2014/main" id="{655FF91B-72D2-45F9-A158-B39144455E88}"/>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E76C7003-74C6-4970-A064-6EBDACB1943C}"/>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25795291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elcom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B73C4AAA-7124-424A-AB0A-1C6DC84A62AD}"/>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F0114E45-56BF-48B6-B75B-ADB1EC7593A9}"/>
              </a:ext>
            </a:extLst>
          </p:cNvPr>
          <p:cNvSpPr>
            <a:spLocks noGrp="1"/>
          </p:cNvSpPr>
          <p:nvPr>
            <p:ph type="subTitle" idx="1" hasCustomPrompt="1"/>
          </p:nvPr>
        </p:nvSpPr>
        <p:spPr>
          <a:xfrm>
            <a:off x="866775" y="3810585"/>
            <a:ext cx="10439400" cy="511249"/>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17277363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Welcom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0866D3-A2C7-4920-8645-962664F44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9353" y="5394822"/>
            <a:ext cx="2634247" cy="824259"/>
          </a:xfrm>
          <a:prstGeom prst="rect">
            <a:avLst/>
          </a:prstGeom>
        </p:spPr>
      </p:pic>
      <p:sp>
        <p:nvSpPr>
          <p:cNvPr id="7" name="Title 1">
            <a:extLst>
              <a:ext uri="{FF2B5EF4-FFF2-40B4-BE49-F238E27FC236}">
                <a16:creationId xmlns:a16="http://schemas.microsoft.com/office/drawing/2014/main" id="{B73C4AAA-7124-424A-AB0A-1C6DC84A62AD}"/>
              </a:ext>
            </a:extLst>
          </p:cNvPr>
          <p:cNvSpPr>
            <a:spLocks noGrp="1"/>
          </p:cNvSpPr>
          <p:nvPr>
            <p:ph type="ctrTitle" hasCustomPrompt="1"/>
          </p:nvPr>
        </p:nvSpPr>
        <p:spPr>
          <a:xfrm>
            <a:off x="876300" y="1215189"/>
            <a:ext cx="10429875" cy="2595396"/>
          </a:xfrm>
        </p:spPr>
        <p:txBody>
          <a:bodyPr anchor="b">
            <a:normAutofit/>
          </a:bodyPr>
          <a:lstStyle>
            <a:lvl1pPr algn="ctr">
              <a:defRPr sz="9600" b="0">
                <a:solidFill>
                  <a:schemeClr val="bg1"/>
                </a:solidFill>
                <a:latin typeface="Roboto Black" panose="02000000000000000000" pitchFamily="2" charset="0"/>
                <a:ea typeface="Roboto Black" panose="02000000000000000000" pitchFamily="2" charset="0"/>
              </a:defRPr>
            </a:lvl1pPr>
          </a:lstStyle>
          <a:p>
            <a:r>
              <a:rPr lang="en-US" dirty="0"/>
              <a:t>M3 User Group</a:t>
            </a:r>
            <a:endParaRPr lang="en-GB" dirty="0"/>
          </a:p>
        </p:txBody>
      </p:sp>
      <p:sp>
        <p:nvSpPr>
          <p:cNvPr id="8" name="Subtitle 2">
            <a:extLst>
              <a:ext uri="{FF2B5EF4-FFF2-40B4-BE49-F238E27FC236}">
                <a16:creationId xmlns:a16="http://schemas.microsoft.com/office/drawing/2014/main" id="{F0114E45-56BF-48B6-B75B-ADB1EC7593A9}"/>
              </a:ext>
            </a:extLst>
          </p:cNvPr>
          <p:cNvSpPr>
            <a:spLocks noGrp="1"/>
          </p:cNvSpPr>
          <p:nvPr>
            <p:ph type="subTitle" idx="1" hasCustomPrompt="1"/>
          </p:nvPr>
        </p:nvSpPr>
        <p:spPr>
          <a:xfrm>
            <a:off x="866775" y="3810585"/>
            <a:ext cx="10439400" cy="511249"/>
          </a:xfrm>
        </p:spPr>
        <p:txBody>
          <a:bodyPr>
            <a:noAutofit/>
          </a:bodyPr>
          <a:lstStyle>
            <a:lvl1pPr marL="0" indent="0" algn="ctr">
              <a:buNone/>
              <a:defRPr sz="24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03 December 2019  |  The Crystal, London</a:t>
            </a:r>
            <a:endParaRPr lang="en-GB" dirty="0"/>
          </a:p>
        </p:txBody>
      </p:sp>
    </p:spTree>
    <p:extLst>
      <p:ext uri="{BB962C8B-B14F-4D97-AF65-F5344CB8AC3E}">
        <p14:creationId xmlns:p14="http://schemas.microsoft.com/office/powerpoint/2010/main" val="5738009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ACDD27-8218-4664-963E-C00588A708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550" y="6065871"/>
            <a:ext cx="1466129" cy="458754"/>
          </a:xfrm>
          <a:prstGeom prst="rect">
            <a:avLst/>
          </a:prstGeom>
        </p:spPr>
      </p:pic>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rgbClr val="172B46"/>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6976583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entred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lumMod val="95000"/>
                  </a:schemeClr>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lumMod val="95000"/>
                  </a:schemeClr>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pic>
        <p:nvPicPr>
          <p:cNvPr id="5" name="Graphic 4">
            <a:extLst>
              <a:ext uri="{FF2B5EF4-FFF2-40B4-BE49-F238E27FC236}">
                <a16:creationId xmlns:a16="http://schemas.microsoft.com/office/drawing/2014/main" id="{802C3295-18D0-4791-97F3-617D5B6125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550" y="6065871"/>
            <a:ext cx="1466129" cy="458754"/>
          </a:xfrm>
          <a:prstGeom prst="rect">
            <a:avLst/>
          </a:prstGeom>
        </p:spPr>
      </p:pic>
    </p:spTree>
    <p:extLst>
      <p:ext uri="{BB962C8B-B14F-4D97-AF65-F5344CB8AC3E}">
        <p14:creationId xmlns:p14="http://schemas.microsoft.com/office/powerpoint/2010/main" val="2435962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entered-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1008835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entered-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31660878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entred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lumMod val="95000"/>
                  </a:schemeClr>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lumMod val="95000"/>
                  </a:schemeClr>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pic>
        <p:nvPicPr>
          <p:cNvPr id="5" name="Graphic 4">
            <a:extLst>
              <a:ext uri="{FF2B5EF4-FFF2-40B4-BE49-F238E27FC236}">
                <a16:creationId xmlns:a16="http://schemas.microsoft.com/office/drawing/2014/main" id="{802C3295-18D0-4791-97F3-617D5B6125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550" y="6065871"/>
            <a:ext cx="1466129" cy="458754"/>
          </a:xfrm>
          <a:prstGeom prst="rect">
            <a:avLst/>
          </a:prstGeom>
        </p:spPr>
      </p:pic>
    </p:spTree>
    <p:extLst>
      <p:ext uri="{BB962C8B-B14F-4D97-AF65-F5344CB8AC3E}">
        <p14:creationId xmlns:p14="http://schemas.microsoft.com/office/powerpoint/2010/main" val="4226533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entered-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13223029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chemeClr val="bg1"/>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40270"/>
          </a:xfrm>
        </p:spPr>
        <p:txBody>
          <a:bodyPr>
            <a:noAutofit/>
          </a:bodyPr>
          <a:lstStyle>
            <a:lvl1pPr marL="0" indent="0" algn="ctr">
              <a:buNone/>
              <a:defRPr sz="20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Roboto" panose="02000000000000000000" pitchFamily="2" charset="0"/>
                <a:ea typeface="Roboto" panose="02000000000000000000" pitchFamily="2" charset="0"/>
              </a:rPr>
              <a:t>Presenters and chair</a:t>
            </a:r>
            <a:endParaRPr lang="en-GB" sz="1600" b="1" dirty="0">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pic>
        <p:nvPicPr>
          <p:cNvPr id="24" name="Graphic 23">
            <a:extLst>
              <a:ext uri="{FF2B5EF4-FFF2-40B4-BE49-F238E27FC236}">
                <a16:creationId xmlns:a16="http://schemas.microsoft.com/office/drawing/2014/main" id="{55A25396-3118-4ECD-B872-2D2FE8D6EE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407" y="508031"/>
            <a:ext cx="2458800" cy="769361"/>
          </a:xfrm>
          <a:prstGeom prst="rect">
            <a:avLst/>
          </a:prstGeom>
        </p:spPr>
      </p:pic>
      <p:sp>
        <p:nvSpPr>
          <p:cNvPr id="3" name="Text Placeholder 2">
            <a:extLst>
              <a:ext uri="{FF2B5EF4-FFF2-40B4-BE49-F238E27FC236}">
                <a16:creationId xmlns:a16="http://schemas.microsoft.com/office/drawing/2014/main" id="{380E939A-C32E-468A-BE13-67C8F10F19A7}"/>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5" name="Text Placeholder 2">
            <a:extLst>
              <a:ext uri="{FF2B5EF4-FFF2-40B4-BE49-F238E27FC236}">
                <a16:creationId xmlns:a16="http://schemas.microsoft.com/office/drawing/2014/main" id="{D51A403E-14E0-4D96-ACDE-6DBCCD58DB97}"/>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8010AC7A-58F0-4746-8A79-C4FE1E9A028C}"/>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515068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entered-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1055716" y="434801"/>
            <a:ext cx="10083339" cy="661221"/>
          </a:xfrm>
        </p:spPr>
        <p:txBody>
          <a:bodyPr anchor="b">
            <a:normAutofit/>
          </a:bodyPr>
          <a:lstStyle>
            <a:lvl1pPr algn="ctr">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1052946" y="1096022"/>
            <a:ext cx="10083338" cy="790967"/>
          </a:xfrm>
        </p:spPr>
        <p:txBody>
          <a:bodyPr>
            <a:noAutofit/>
          </a:bodyPr>
          <a:lstStyle>
            <a:lvl1pPr marL="0" indent="0" algn="ctr">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25284425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211">
          <p15:clr>
            <a:srgbClr val="9FCC3B"/>
          </p15:clr>
        </p15:guide>
        <p15:guide id="2" pos="7469">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ft-align-1">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8" y="434801"/>
            <a:ext cx="10083339" cy="661221"/>
          </a:xfrm>
        </p:spPr>
        <p:txBody>
          <a:bodyPr anchor="b">
            <a:normAutofit/>
          </a:bodyPr>
          <a:lstStyle>
            <a:lvl1pPr algn="l">
              <a:defRPr sz="4000" b="0">
                <a:solidFill>
                  <a:srgbClr val="172B46"/>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1096022"/>
            <a:ext cx="10083338" cy="790967"/>
          </a:xfrm>
        </p:spPr>
        <p:txBody>
          <a:bodyPr>
            <a:noAutofit/>
          </a:bodyPr>
          <a:lstStyle>
            <a:lvl1pPr marL="0" indent="0" algn="l">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33430320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78">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8" y="434801"/>
            <a:ext cx="10083339" cy="661221"/>
          </a:xfrm>
        </p:spPr>
        <p:txBody>
          <a:bodyPr anchor="b">
            <a:normAutofit/>
          </a:bodyPr>
          <a:lstStyle>
            <a:lvl1pPr algn="l">
              <a:defRPr sz="4000" b="0">
                <a:solidFill>
                  <a:srgbClr val="172B46"/>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1096022"/>
            <a:ext cx="10083338" cy="790967"/>
          </a:xfrm>
        </p:spPr>
        <p:txBody>
          <a:bodyPr>
            <a:noAutofit/>
          </a:bodyPr>
          <a:lstStyle>
            <a:lvl1pPr marL="0" indent="0" algn="l">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8830932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8" y="434801"/>
            <a:ext cx="10083339" cy="661221"/>
          </a:xfrm>
        </p:spPr>
        <p:txBody>
          <a:bodyPr anchor="b">
            <a:normAutofit/>
          </a:bodyPr>
          <a:lstStyle>
            <a:lvl1pPr algn="l">
              <a:defRPr sz="4000" b="0">
                <a:solidFill>
                  <a:srgbClr val="172B46"/>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1096022"/>
            <a:ext cx="10083338" cy="790967"/>
          </a:xfrm>
        </p:spPr>
        <p:txBody>
          <a:bodyPr>
            <a:noAutofit/>
          </a:bodyPr>
          <a:lstStyle>
            <a:lvl1pPr marL="0" indent="0" algn="l">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Tree>
    <p:extLst>
      <p:ext uri="{BB962C8B-B14F-4D97-AF65-F5344CB8AC3E}">
        <p14:creationId xmlns:p14="http://schemas.microsoft.com/office/powerpoint/2010/main" val="28889816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9" y="852189"/>
            <a:ext cx="5189536" cy="1551031"/>
          </a:xfrm>
        </p:spPr>
        <p:txBody>
          <a:bodyPr anchor="b">
            <a:normAutofit/>
          </a:bodyPr>
          <a:lstStyle>
            <a:lvl1pPr algn="l">
              <a:defRPr sz="4000" b="0">
                <a:solidFill>
                  <a:srgbClr val="172B46"/>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2403220"/>
            <a:ext cx="5189537" cy="3190228"/>
          </a:xfrm>
        </p:spPr>
        <p:txBody>
          <a:bodyPr>
            <a:noAutofit/>
          </a:bodyPr>
          <a:lstStyle>
            <a:lvl1pPr marL="0" indent="0" algn="l">
              <a:buNone/>
              <a:defRPr sz="18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
        <p:nvSpPr>
          <p:cNvPr id="24" name="Content Placeholder 3">
            <a:extLst>
              <a:ext uri="{FF2B5EF4-FFF2-40B4-BE49-F238E27FC236}">
                <a16:creationId xmlns:a16="http://schemas.microsoft.com/office/drawing/2014/main" id="{A79DCECD-96D5-4E51-9666-7347BCDC60E0}"/>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62A44"/>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rgbClr val="162A44"/>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spTree>
    <p:extLst>
      <p:ext uri="{BB962C8B-B14F-4D97-AF65-F5344CB8AC3E}">
        <p14:creationId xmlns:p14="http://schemas.microsoft.com/office/powerpoint/2010/main" val="18041047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9" y="852189"/>
            <a:ext cx="5189536" cy="1551031"/>
          </a:xfrm>
        </p:spPr>
        <p:txBody>
          <a:bodyPr anchor="b">
            <a:normAutofit/>
          </a:bodyPr>
          <a:lstStyle>
            <a:lvl1pPr algn="l">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2403220"/>
            <a:ext cx="5189537" cy="3190228"/>
          </a:xfrm>
        </p:spPr>
        <p:txBody>
          <a:bodyPr>
            <a:noAutofit/>
          </a:bodyPr>
          <a:lstStyle>
            <a:lvl1pPr marL="0" indent="0" algn="l">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
        <p:nvSpPr>
          <p:cNvPr id="24" name="Content Placeholder 3">
            <a:extLst>
              <a:ext uri="{FF2B5EF4-FFF2-40B4-BE49-F238E27FC236}">
                <a16:creationId xmlns:a16="http://schemas.microsoft.com/office/drawing/2014/main" id="{A79DCECD-96D5-4E51-9666-7347BCDC60E0}"/>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spTree>
    <p:extLst>
      <p:ext uri="{BB962C8B-B14F-4D97-AF65-F5344CB8AC3E}">
        <p14:creationId xmlns:p14="http://schemas.microsoft.com/office/powerpoint/2010/main" val="26971615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left-align-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EE5605D-6AA0-4A15-B761-31655A27F07C}"/>
              </a:ext>
            </a:extLst>
          </p:cNvPr>
          <p:cNvSpPr>
            <a:spLocks noGrp="1"/>
          </p:cNvSpPr>
          <p:nvPr>
            <p:ph type="ctrTitle" hasCustomPrompt="1"/>
          </p:nvPr>
        </p:nvSpPr>
        <p:spPr>
          <a:xfrm>
            <a:off x="515939" y="852189"/>
            <a:ext cx="5189536" cy="1551031"/>
          </a:xfrm>
        </p:spPr>
        <p:txBody>
          <a:bodyPr anchor="b">
            <a:normAutofit/>
          </a:bodyPr>
          <a:lstStyle>
            <a:lvl1pPr algn="l">
              <a:defRPr sz="4000" b="0">
                <a:solidFill>
                  <a:schemeClr val="bg1"/>
                </a:solidFill>
                <a:latin typeface="Roboto Black" panose="02000000000000000000" pitchFamily="2" charset="0"/>
                <a:ea typeface="Roboto Black" panose="02000000000000000000" pitchFamily="2" charset="0"/>
              </a:defRPr>
            </a:lvl1pPr>
          </a:lstStyle>
          <a:p>
            <a:r>
              <a:rPr lang="en-US" dirty="0"/>
              <a:t>M3 Products and Services</a:t>
            </a:r>
            <a:endParaRPr lang="en-GB" dirty="0"/>
          </a:p>
        </p:txBody>
      </p:sp>
      <p:sp>
        <p:nvSpPr>
          <p:cNvPr id="9" name="Subtitle 2">
            <a:extLst>
              <a:ext uri="{FF2B5EF4-FFF2-40B4-BE49-F238E27FC236}">
                <a16:creationId xmlns:a16="http://schemas.microsoft.com/office/drawing/2014/main" id="{30D965EC-1A4B-4B86-B6DD-B76F1FBB7E57}"/>
              </a:ext>
            </a:extLst>
          </p:cNvPr>
          <p:cNvSpPr>
            <a:spLocks noGrp="1"/>
          </p:cNvSpPr>
          <p:nvPr>
            <p:ph type="subTitle" idx="1" hasCustomPrompt="1"/>
          </p:nvPr>
        </p:nvSpPr>
        <p:spPr>
          <a:xfrm>
            <a:off x="515938" y="2403220"/>
            <a:ext cx="5189537" cy="3190228"/>
          </a:xfrm>
        </p:spPr>
        <p:txBody>
          <a:bodyPr>
            <a:noAutofit/>
          </a:bodyPr>
          <a:lstStyle>
            <a:lvl1pPr marL="0" indent="0" algn="l">
              <a:buNone/>
              <a:defRPr sz="18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Marketing is the study and management of exchange relationships. Marketing is the business process of creating relationships with and satisfying customers.</a:t>
            </a:r>
          </a:p>
        </p:txBody>
      </p:sp>
      <p:sp>
        <p:nvSpPr>
          <p:cNvPr id="24" name="Content Placeholder 3">
            <a:extLst>
              <a:ext uri="{FF2B5EF4-FFF2-40B4-BE49-F238E27FC236}">
                <a16:creationId xmlns:a16="http://schemas.microsoft.com/office/drawing/2014/main" id="{A79DCECD-96D5-4E51-9666-7347BCDC60E0}"/>
              </a:ext>
            </a:extLst>
          </p:cNvPr>
          <p:cNvSpPr>
            <a:spLocks noGrp="1"/>
          </p:cNvSpPr>
          <p:nvPr>
            <p:ph sz="quarter" idx="10" hasCustomPrompt="1"/>
          </p:nvPr>
        </p:nvSpPr>
        <p:spPr>
          <a:xfrm>
            <a:off x="6513513" y="842963"/>
            <a:ext cx="5413375" cy="571817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0" marR="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sz="2000" b="0">
                <a:solidFill>
                  <a:schemeClr val="bg1"/>
                </a:solidFill>
              </a:defRPr>
            </a:lvl2pPr>
          </a:lstStyle>
          <a:p>
            <a:pPr lvl="0"/>
            <a:r>
              <a:rPr lang="en-US" dirty="0"/>
              <a:t>This is a sub title.</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vulputate</a:t>
            </a:r>
            <a:r>
              <a:rPr lang="en-US" dirty="0"/>
              <a:t>. Integer vestibulum </a:t>
            </a:r>
            <a:r>
              <a:rPr lang="en-US" dirty="0" err="1"/>
              <a:t>sagittis</a:t>
            </a:r>
            <a:r>
              <a:rPr lang="en-US" dirty="0"/>
              <a:t> </a:t>
            </a:r>
            <a:r>
              <a:rPr lang="en-US" dirty="0" err="1"/>
              <a:t>purus</a:t>
            </a:r>
            <a:r>
              <a:rPr lang="en-US" dirty="0"/>
              <a:t> et </a:t>
            </a:r>
            <a:r>
              <a:rPr lang="en-US" dirty="0" err="1"/>
              <a:t>viverra</a:t>
            </a:r>
            <a:r>
              <a:rPr lang="en-US" dirty="0"/>
              <a:t>. </a:t>
            </a:r>
            <a:r>
              <a:rPr lang="en-US" dirty="0" err="1"/>
              <a:t>Suspendisse</a:t>
            </a:r>
            <a:r>
              <a:rPr lang="en-US" dirty="0"/>
              <a:t> vel dictum nisi. </a:t>
            </a:r>
          </a:p>
        </p:txBody>
      </p:sp>
    </p:spTree>
    <p:extLst>
      <p:ext uri="{BB962C8B-B14F-4D97-AF65-F5344CB8AC3E}">
        <p14:creationId xmlns:p14="http://schemas.microsoft.com/office/powerpoint/2010/main" val="42184353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25">
          <p15:clr>
            <a:srgbClr val="9FCC3B"/>
          </p15:clr>
        </p15:guide>
        <p15:guide id="2" pos="7355">
          <p15:clr>
            <a:srgbClr val="9FCC3B"/>
          </p15:clr>
        </p15:guide>
        <p15:guide id="3" orient="horz" pos="278">
          <p15:clr>
            <a:srgbClr val="9FCC3B"/>
          </p15:clr>
        </p15:guide>
        <p15:guide id="4" orient="horz" pos="4110">
          <p15:clr>
            <a:srgbClr val="9FCC3B"/>
          </p15:clr>
        </p15:guide>
        <p15:guide id="5" pos="3840">
          <p15:clr>
            <a:srgbClr val="9FCC3B"/>
          </p15:clr>
        </p15:guide>
        <p15:guide id="6" orient="horz" pos="346">
          <p15:clr>
            <a:srgbClr val="9FCC3B"/>
          </p15:clr>
        </p15:guide>
        <p15:guide id="7" orient="horz" pos="686">
          <p15:clr>
            <a:srgbClr val="FBAE40"/>
          </p15:clr>
        </p15:guide>
        <p15:guide id="8" orient="horz" pos="91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spTree>
    <p:extLst>
      <p:ext uri="{BB962C8B-B14F-4D97-AF65-F5344CB8AC3E}">
        <p14:creationId xmlns:p14="http://schemas.microsoft.com/office/powerpoint/2010/main" val="2462334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chemeClr val="bg2"/>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chemeClr val="bg1"/>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chemeClr val="bg1"/>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spTree>
    <p:extLst>
      <p:ext uri="{BB962C8B-B14F-4D97-AF65-F5344CB8AC3E}">
        <p14:creationId xmlns:p14="http://schemas.microsoft.com/office/powerpoint/2010/main" val="3270861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ullet lis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842852"/>
            <a:ext cx="5553074" cy="2586148"/>
          </a:xfrm>
        </p:spPr>
        <p:txBody>
          <a:bodyPr anchor="t">
            <a:normAutofit/>
          </a:bodyPr>
          <a:lstStyle>
            <a:lvl1pPr>
              <a:defRPr sz="6000" b="0">
                <a:solidFill>
                  <a:srgbClr val="172B46"/>
                </a:solidFill>
                <a:latin typeface="Roboto Black" panose="02000000000000000000" pitchFamily="2" charset="0"/>
                <a:ea typeface="Roboto Black" panose="02000000000000000000" pitchFamily="2" charset="0"/>
              </a:defRPr>
            </a:lvl1pPr>
          </a:lstStyle>
          <a:p>
            <a:r>
              <a:rPr lang="en-US" dirty="0"/>
              <a:t>This is a more traditional bullet list.</a:t>
            </a:r>
            <a:endParaRPr lang="en-GB" dirty="0"/>
          </a:p>
        </p:txBody>
      </p:sp>
      <p:sp>
        <p:nvSpPr>
          <p:cNvPr id="4" name="Content Placeholder 3">
            <a:extLst>
              <a:ext uri="{FF2B5EF4-FFF2-40B4-BE49-F238E27FC236}">
                <a16:creationId xmlns:a16="http://schemas.microsoft.com/office/drawing/2014/main" id="{38B21C6D-0603-4F09-AC44-AC59D49BC7A9}"/>
              </a:ext>
            </a:extLst>
          </p:cNvPr>
          <p:cNvSpPr>
            <a:spLocks noGrp="1"/>
          </p:cNvSpPr>
          <p:nvPr>
            <p:ph sz="quarter" idx="10" hasCustomPrompt="1"/>
          </p:nvPr>
        </p:nvSpPr>
        <p:spPr>
          <a:xfrm>
            <a:off x="6513513" y="842963"/>
            <a:ext cx="5413375" cy="5843585"/>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solidFill>
                  <a:srgbClr val="172B46"/>
                </a:solidFill>
              </a:defRPr>
            </a:lvl1pPr>
            <a:lvl2pPr marL="457200" marR="0" indent="-4572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sz="2000" b="0">
                <a:solidFill>
                  <a:srgbClr val="172B46"/>
                </a:solidFill>
              </a:defRPr>
            </a:lvl2pPr>
          </a:lstStyle>
          <a:p>
            <a:pPr lvl="0"/>
            <a:r>
              <a:rPr lang="en-US" dirty="0"/>
              <a:t>This is a sub title. You may remove this if not required.</a:t>
            </a:r>
          </a:p>
          <a:p>
            <a:pPr lvl="1"/>
            <a:r>
              <a:rPr lang="en-US" dirty="0"/>
              <a:t>This is the inner paragraph. You may take out the highlighted sub title if not required.</a:t>
            </a:r>
          </a:p>
          <a:p>
            <a:pPr lvl="1"/>
            <a:r>
              <a:rPr lang="en-US" dirty="0" err="1"/>
              <a:t>Proin</a:t>
            </a:r>
            <a:r>
              <a:rPr lang="en-US" dirty="0"/>
              <a:t> non </a:t>
            </a:r>
            <a:r>
              <a:rPr lang="en-US" dirty="0" err="1"/>
              <a:t>velit</a:t>
            </a:r>
            <a:r>
              <a:rPr lang="en-US" dirty="0"/>
              <a:t> ac </a:t>
            </a:r>
            <a:r>
              <a:rPr lang="en-US" dirty="0" err="1"/>
              <a:t>odio</a:t>
            </a:r>
            <a:r>
              <a:rPr lang="en-US" dirty="0"/>
              <a:t> </a:t>
            </a:r>
            <a:r>
              <a:rPr lang="en-US" dirty="0" err="1"/>
              <a:t>porttitor</a:t>
            </a:r>
            <a:r>
              <a:rPr lang="en-US" dirty="0"/>
              <a:t> </a:t>
            </a:r>
            <a:r>
              <a:rPr lang="en-US" dirty="0" err="1"/>
              <a:t>mollis</a:t>
            </a:r>
            <a:r>
              <a:rPr lang="en-US" dirty="0"/>
              <a:t> sit </a:t>
            </a:r>
            <a:r>
              <a:rPr lang="en-US" dirty="0" err="1"/>
              <a:t>amet</a:t>
            </a:r>
            <a:r>
              <a:rPr lang="en-US" dirty="0"/>
              <a:t> </a:t>
            </a:r>
            <a:r>
              <a:rPr lang="en-US" dirty="0" err="1"/>
              <a:t>nec</a:t>
            </a:r>
            <a:r>
              <a:rPr lang="en-US" dirty="0"/>
              <a:t> </a:t>
            </a:r>
            <a:r>
              <a:rPr lang="en-US" dirty="0" err="1"/>
              <a:t>nunc</a:t>
            </a:r>
            <a:r>
              <a:rPr lang="en-US" dirty="0"/>
              <a:t>. Maecenas </a:t>
            </a:r>
            <a:r>
              <a:rPr lang="en-US" dirty="0" err="1"/>
              <a:t>euismod</a:t>
            </a:r>
            <a:r>
              <a:rPr lang="en-US" dirty="0"/>
              <a:t> </a:t>
            </a:r>
            <a:r>
              <a:rPr lang="en-US" dirty="0" err="1"/>
              <a:t>sodales</a:t>
            </a:r>
            <a:r>
              <a:rPr lang="en-US" dirty="0"/>
              <a:t> </a:t>
            </a:r>
            <a:r>
              <a:rPr lang="en-US" dirty="0" err="1"/>
              <a:t>tincidunt</a:t>
            </a:r>
            <a:r>
              <a:rPr lang="en-US" dirty="0"/>
              <a:t>. Sed </a:t>
            </a:r>
            <a:r>
              <a:rPr lang="en-US" dirty="0" err="1"/>
              <a:t>malesuada</a:t>
            </a:r>
            <a:r>
              <a:rPr lang="en-US" dirty="0"/>
              <a:t> </a:t>
            </a:r>
            <a:r>
              <a:rPr lang="en-US" dirty="0" err="1"/>
              <a:t>justo</a:t>
            </a:r>
            <a:r>
              <a:rPr lang="en-US" dirty="0"/>
              <a:t> </a:t>
            </a:r>
            <a:r>
              <a:rPr lang="en-US" dirty="0" err="1"/>
              <a:t>ut</a:t>
            </a:r>
            <a:r>
              <a:rPr lang="en-US" dirty="0"/>
              <a:t> </a:t>
            </a:r>
            <a:r>
              <a:rPr lang="en-US" dirty="0" err="1"/>
              <a:t>interdum</a:t>
            </a:r>
            <a:r>
              <a:rPr lang="en-US" dirty="0"/>
              <a:t> </a:t>
            </a:r>
            <a:r>
              <a:rPr lang="en-US" dirty="0" err="1"/>
              <a:t>vulputa</a:t>
            </a:r>
            <a:endParaRPr lang="en-US" dirty="0"/>
          </a:p>
          <a:p>
            <a:pPr lvl="1"/>
            <a:r>
              <a:rPr lang="en-US" dirty="0" err="1"/>
              <a:t>Aenean</a:t>
            </a:r>
            <a:r>
              <a:rPr lang="en-US" dirty="0"/>
              <a:t> </a:t>
            </a:r>
            <a:r>
              <a:rPr lang="en-US" dirty="0" err="1"/>
              <a:t>ultrices</a:t>
            </a:r>
            <a:r>
              <a:rPr lang="en-US" dirty="0"/>
              <a:t> </a:t>
            </a:r>
            <a:r>
              <a:rPr lang="en-US" dirty="0" err="1"/>
              <a:t>mattis</a:t>
            </a:r>
            <a:r>
              <a:rPr lang="en-US" dirty="0"/>
              <a:t> </a:t>
            </a:r>
            <a:r>
              <a:rPr lang="en-US" dirty="0" err="1"/>
              <a:t>aliquam</a:t>
            </a:r>
            <a:r>
              <a:rPr lang="en-US" dirty="0"/>
              <a:t>. </a:t>
            </a:r>
            <a:r>
              <a:rPr lang="en-US" dirty="0" err="1"/>
              <a:t>Phasellus</a:t>
            </a:r>
            <a:r>
              <a:rPr lang="en-US" dirty="0"/>
              <a:t> </a:t>
            </a:r>
            <a:r>
              <a:rPr lang="en-US" dirty="0" err="1"/>
              <a:t>nisl</a:t>
            </a:r>
            <a:r>
              <a:rPr lang="en-US" dirty="0"/>
              <a:t> </a:t>
            </a:r>
            <a:r>
              <a:rPr lang="en-US" dirty="0" err="1"/>
              <a:t>lacus</a:t>
            </a:r>
            <a:r>
              <a:rPr lang="en-US" dirty="0"/>
              <a:t>, </a:t>
            </a:r>
            <a:r>
              <a:rPr lang="en-US" dirty="0" err="1"/>
              <a:t>ultricies</a:t>
            </a:r>
            <a:r>
              <a:rPr lang="en-US" dirty="0"/>
              <a:t> </a:t>
            </a:r>
            <a:r>
              <a:rPr lang="en-US" dirty="0" err="1"/>
              <a:t>eget</a:t>
            </a:r>
            <a:r>
              <a:rPr lang="en-US" dirty="0"/>
              <a:t> </a:t>
            </a:r>
            <a:r>
              <a:rPr lang="en-US" dirty="0" err="1"/>
              <a:t>sem</a:t>
            </a:r>
            <a:r>
              <a:rPr lang="en-US" dirty="0"/>
              <a:t> </a:t>
            </a:r>
            <a:r>
              <a:rPr lang="en-US" dirty="0" err="1"/>
              <a:t>eu</a:t>
            </a:r>
            <a:r>
              <a:rPr lang="en-US" dirty="0"/>
              <a:t>, </a:t>
            </a:r>
            <a:r>
              <a:rPr lang="en-US" dirty="0" err="1"/>
              <a:t>blandit</a:t>
            </a:r>
            <a:r>
              <a:rPr lang="en-US" dirty="0"/>
              <a:t> semper </a:t>
            </a:r>
            <a:r>
              <a:rPr lang="en-US" dirty="0" err="1"/>
              <a:t>lacus</a:t>
            </a:r>
            <a:r>
              <a:rPr lang="en-US" dirty="0"/>
              <a:t>. Maecenas </a:t>
            </a:r>
            <a:r>
              <a:rPr lang="en-US" dirty="0" err="1"/>
              <a:t>euismod</a:t>
            </a:r>
            <a:r>
              <a:rPr lang="en-US" dirty="0"/>
              <a:t> </a:t>
            </a:r>
            <a:r>
              <a:rPr lang="en-US" dirty="0" err="1"/>
              <a:t>sodales</a:t>
            </a:r>
            <a:r>
              <a:rPr lang="en-US" dirty="0"/>
              <a:t> </a:t>
            </a:r>
            <a:r>
              <a:rPr lang="en-US" dirty="0" err="1"/>
              <a:t>tincidunt</a:t>
            </a:r>
            <a:r>
              <a:rPr lang="en-US" dirty="0"/>
              <a:t>. </a:t>
            </a:r>
          </a:p>
        </p:txBody>
      </p:sp>
    </p:spTree>
    <p:extLst>
      <p:ext uri="{BB962C8B-B14F-4D97-AF65-F5344CB8AC3E}">
        <p14:creationId xmlns:p14="http://schemas.microsoft.com/office/powerpoint/2010/main" val="37663828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chemeClr val="bg1"/>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23017"/>
          </a:xfrm>
        </p:spPr>
        <p:txBody>
          <a:bodyPr>
            <a:noAutofit/>
          </a:bodyPr>
          <a:lstStyle>
            <a:lvl1pPr marL="0" indent="0" algn="ctr">
              <a:buNone/>
              <a:defRPr sz="2000" b="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latin typeface="Roboto" panose="02000000000000000000" pitchFamily="2" charset="0"/>
                <a:ea typeface="Roboto" panose="02000000000000000000" pitchFamily="2" charset="0"/>
              </a:rPr>
              <a:t>Presenters and chair</a:t>
            </a:r>
            <a:endParaRPr lang="en-GB" sz="1600" b="1" dirty="0">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p:spPr>
        <p:txBody>
          <a:bodyPr>
            <a:normAutofit/>
          </a:bodyPr>
          <a:lstStyle>
            <a:lvl1pPr marL="0" indent="0">
              <a:buNone/>
              <a:defRPr sz="800">
                <a:solidFill>
                  <a:schemeClr val="bg1"/>
                </a:solidFill>
              </a:defRPr>
            </a:lvl1pPr>
          </a:lstStyle>
          <a:p>
            <a:endParaRPr lang="en-GB" dirty="0"/>
          </a:p>
        </p:txBody>
      </p:sp>
      <p:pic>
        <p:nvPicPr>
          <p:cNvPr id="13" name="Graphic 12">
            <a:extLst>
              <a:ext uri="{FF2B5EF4-FFF2-40B4-BE49-F238E27FC236}">
                <a16:creationId xmlns:a16="http://schemas.microsoft.com/office/drawing/2014/main" id="{D3F14BDC-3C05-47AD-ACEE-834DD6C3BA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407" y="508031"/>
            <a:ext cx="2458800" cy="769361"/>
          </a:xfrm>
          <a:prstGeom prst="rect">
            <a:avLst/>
          </a:prstGeom>
        </p:spPr>
      </p:pic>
      <p:sp>
        <p:nvSpPr>
          <p:cNvPr id="15" name="Text Placeholder 2">
            <a:extLst>
              <a:ext uri="{FF2B5EF4-FFF2-40B4-BE49-F238E27FC236}">
                <a16:creationId xmlns:a16="http://schemas.microsoft.com/office/drawing/2014/main" id="{0E81ECB2-8CED-4360-9175-2E91CFD1051A}"/>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A48500CF-1060-42A0-8DC7-40FA85C78C58}"/>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7" name="Text Placeholder 2">
            <a:extLst>
              <a:ext uri="{FF2B5EF4-FFF2-40B4-BE49-F238E27FC236}">
                <a16:creationId xmlns:a16="http://schemas.microsoft.com/office/drawing/2014/main" id="{A31A7D0F-D8B3-4797-915D-0D4E036DCBCB}"/>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chemeClr val="bg1"/>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989297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6905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4864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8339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1956618-1001-45E2-8A7A-8E191099A4FD}"/>
              </a:ext>
            </a:extLst>
          </p:cNvPr>
          <p:cNvSpPr>
            <a:spLocks noGrp="1"/>
          </p:cNvSpPr>
          <p:nvPr>
            <p:ph type="ctrTitle" hasCustomPrompt="1"/>
          </p:nvPr>
        </p:nvSpPr>
        <p:spPr>
          <a:xfrm>
            <a:off x="876300" y="1303421"/>
            <a:ext cx="10429875" cy="2595396"/>
          </a:xfrm>
        </p:spPr>
        <p:txBody>
          <a:bodyPr anchor="b">
            <a:normAutofit/>
          </a:bodyPr>
          <a:lstStyle>
            <a:lvl1pPr algn="ctr">
              <a:defRPr sz="7200" b="0">
                <a:solidFill>
                  <a:srgbClr val="172B46"/>
                </a:solidFill>
                <a:latin typeface="Roboto Black" panose="02000000000000000000" pitchFamily="2" charset="0"/>
                <a:ea typeface="Roboto Black" panose="02000000000000000000" pitchFamily="2" charset="0"/>
              </a:defRPr>
            </a:lvl1pPr>
          </a:lstStyle>
          <a:p>
            <a:r>
              <a:rPr lang="en-US" dirty="0"/>
              <a:t>Presentation title here.</a:t>
            </a:r>
            <a:br>
              <a:rPr lang="en-US" dirty="0"/>
            </a:br>
            <a:r>
              <a:rPr lang="en-US" dirty="0"/>
              <a:t>Some titles are longer.</a:t>
            </a:r>
            <a:endParaRPr lang="en-GB" dirty="0"/>
          </a:p>
        </p:txBody>
      </p:sp>
      <p:sp>
        <p:nvSpPr>
          <p:cNvPr id="8" name="Subtitle 2">
            <a:extLst>
              <a:ext uri="{FF2B5EF4-FFF2-40B4-BE49-F238E27FC236}">
                <a16:creationId xmlns:a16="http://schemas.microsoft.com/office/drawing/2014/main" id="{61AF0443-D3FA-42BF-9EBF-9D2C4FC534CA}"/>
              </a:ext>
            </a:extLst>
          </p:cNvPr>
          <p:cNvSpPr>
            <a:spLocks noGrp="1"/>
          </p:cNvSpPr>
          <p:nvPr>
            <p:ph type="subTitle" idx="1" hasCustomPrompt="1"/>
          </p:nvPr>
        </p:nvSpPr>
        <p:spPr>
          <a:xfrm>
            <a:off x="876300" y="3898817"/>
            <a:ext cx="10439400" cy="474775"/>
          </a:xfrm>
        </p:spPr>
        <p:txBody>
          <a:bodyPr>
            <a:noAutofit/>
          </a:bodyPr>
          <a:lstStyle>
            <a:lvl1pPr marL="0" indent="0" algn="ctr">
              <a:buNone/>
              <a:defRPr sz="2000" b="0">
                <a:solidFill>
                  <a:srgbClr val="172B46"/>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M3 User Group   |   03 December 2019</a:t>
            </a:r>
            <a:endParaRPr lang="en-GB" dirty="0"/>
          </a:p>
        </p:txBody>
      </p:sp>
      <p:sp>
        <p:nvSpPr>
          <p:cNvPr id="12" name="Subtitle 2">
            <a:extLst>
              <a:ext uri="{FF2B5EF4-FFF2-40B4-BE49-F238E27FC236}">
                <a16:creationId xmlns:a16="http://schemas.microsoft.com/office/drawing/2014/main" id="{709A8242-6538-4778-B80E-AA551C3A8C73}"/>
              </a:ext>
            </a:extLst>
          </p:cNvPr>
          <p:cNvSpPr txBox="1">
            <a:spLocks/>
          </p:cNvSpPr>
          <p:nvPr userDrawn="1"/>
        </p:nvSpPr>
        <p:spPr>
          <a:xfrm>
            <a:off x="4771101" y="4769203"/>
            <a:ext cx="2640272" cy="274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0" kern="1200">
                <a:solidFill>
                  <a:schemeClr val="bg1"/>
                </a:solidFill>
                <a:latin typeface="Roboto Light" panose="02000000000000000000" pitchFamily="2" charset="0"/>
                <a:ea typeface="Roboto Light" panose="02000000000000000000"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Light" panose="02000000000000000000" pitchFamily="2" charset="0"/>
                <a:ea typeface="Roboto Light" panose="02000000000000000000"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Light" panose="02000000000000000000" pitchFamily="2" charset="0"/>
                <a:ea typeface="Roboto Light" panose="02000000000000000000"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Roboto Light" panose="02000000000000000000" pitchFamily="2" charset="0"/>
                <a:ea typeface="Roboto Light" panose="02000000000000000000"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dirty="0">
                <a:solidFill>
                  <a:srgbClr val="172B46"/>
                </a:solidFill>
                <a:latin typeface="Roboto" panose="02000000000000000000" pitchFamily="2" charset="0"/>
                <a:ea typeface="Roboto" panose="02000000000000000000" pitchFamily="2" charset="0"/>
              </a:rPr>
              <a:t>Presenters and chair</a:t>
            </a:r>
            <a:endParaRPr lang="en-GB" sz="1600" b="1" dirty="0">
              <a:solidFill>
                <a:srgbClr val="172B46"/>
              </a:solidFill>
              <a:latin typeface="Roboto" panose="02000000000000000000" pitchFamily="2" charset="0"/>
              <a:ea typeface="Roboto" panose="02000000000000000000" pitchFamily="2" charset="0"/>
            </a:endParaRPr>
          </a:p>
        </p:txBody>
      </p:sp>
      <p:sp>
        <p:nvSpPr>
          <p:cNvPr id="14" name="Picture Placeholder 13">
            <a:extLst>
              <a:ext uri="{FF2B5EF4-FFF2-40B4-BE49-F238E27FC236}">
                <a16:creationId xmlns:a16="http://schemas.microsoft.com/office/drawing/2014/main" id="{5CB609EE-7823-4F5F-9A0A-8BFCDF1134D2}"/>
              </a:ext>
            </a:extLst>
          </p:cNvPr>
          <p:cNvSpPr>
            <a:spLocks noGrp="1"/>
          </p:cNvSpPr>
          <p:nvPr>
            <p:ph type="pic" sz="quarter" idx="10"/>
          </p:nvPr>
        </p:nvSpPr>
        <p:spPr>
          <a:xfrm>
            <a:off x="4248039"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1" name="Picture Placeholder 13">
            <a:extLst>
              <a:ext uri="{FF2B5EF4-FFF2-40B4-BE49-F238E27FC236}">
                <a16:creationId xmlns:a16="http://schemas.microsoft.com/office/drawing/2014/main" id="{A4110E01-AC11-4C5E-99DB-F61AFBEF9DFA}"/>
              </a:ext>
            </a:extLst>
          </p:cNvPr>
          <p:cNvSpPr>
            <a:spLocks noGrp="1"/>
          </p:cNvSpPr>
          <p:nvPr>
            <p:ph type="pic" sz="quarter" idx="12"/>
          </p:nvPr>
        </p:nvSpPr>
        <p:spPr>
          <a:xfrm>
            <a:off x="5797723" y="5250453"/>
            <a:ext cx="810371" cy="814165"/>
          </a:xfrm>
          <a:prstGeom prst="flowChartConnector">
            <a:avLst/>
          </a:prstGeom>
          <a:solidFill>
            <a:schemeClr val="bg1">
              <a:lumMod val="85000"/>
            </a:schemeClr>
          </a:solidFill>
        </p:spPr>
        <p:txBody>
          <a:bodyPr>
            <a:normAutofit/>
          </a:bodyPr>
          <a:lstStyle>
            <a:lvl1pPr marL="0" indent="0">
              <a:buNone/>
              <a:defRPr sz="800">
                <a:solidFill>
                  <a:srgbClr val="172B46"/>
                </a:solidFill>
              </a:defRPr>
            </a:lvl1pPr>
          </a:lstStyle>
          <a:p>
            <a:endParaRPr lang="en-GB" dirty="0"/>
          </a:p>
        </p:txBody>
      </p:sp>
      <p:sp>
        <p:nvSpPr>
          <p:cNvPr id="22" name="Picture Placeholder 13">
            <a:extLst>
              <a:ext uri="{FF2B5EF4-FFF2-40B4-BE49-F238E27FC236}">
                <a16:creationId xmlns:a16="http://schemas.microsoft.com/office/drawing/2014/main" id="{614A5BBC-A2D2-44A7-9071-7EB2E4E0B24A}"/>
              </a:ext>
            </a:extLst>
          </p:cNvPr>
          <p:cNvSpPr>
            <a:spLocks noGrp="1"/>
          </p:cNvSpPr>
          <p:nvPr>
            <p:ph type="pic" sz="quarter" idx="13"/>
          </p:nvPr>
        </p:nvSpPr>
        <p:spPr>
          <a:xfrm>
            <a:off x="7369462" y="5250453"/>
            <a:ext cx="810371" cy="814165"/>
          </a:xfrm>
          <a:prstGeom prst="flowChartConnector">
            <a:avLst/>
          </a:prstGeom>
          <a:solidFill>
            <a:srgbClr val="D9D9D9"/>
          </a:solidFill>
        </p:spPr>
        <p:txBody>
          <a:bodyPr>
            <a:normAutofit/>
          </a:bodyPr>
          <a:lstStyle>
            <a:lvl1pPr marL="0" indent="0">
              <a:buNone/>
              <a:defRPr sz="800">
                <a:solidFill>
                  <a:srgbClr val="172B46"/>
                </a:solidFill>
              </a:defRPr>
            </a:lvl1pPr>
          </a:lstStyle>
          <a:p>
            <a:endParaRPr lang="en-GB" dirty="0"/>
          </a:p>
        </p:txBody>
      </p:sp>
      <p:pic>
        <p:nvPicPr>
          <p:cNvPr id="5" name="Graphic 4">
            <a:extLst>
              <a:ext uri="{FF2B5EF4-FFF2-40B4-BE49-F238E27FC236}">
                <a16:creationId xmlns:a16="http://schemas.microsoft.com/office/drawing/2014/main" id="{ADDBB858-C19D-41CD-8BAF-0681ECA07C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2266" y="512424"/>
            <a:ext cx="2457941" cy="769093"/>
          </a:xfrm>
          <a:prstGeom prst="rect">
            <a:avLst/>
          </a:prstGeom>
        </p:spPr>
      </p:pic>
      <p:sp>
        <p:nvSpPr>
          <p:cNvPr id="13" name="Text Placeholder 2">
            <a:extLst>
              <a:ext uri="{FF2B5EF4-FFF2-40B4-BE49-F238E27FC236}">
                <a16:creationId xmlns:a16="http://schemas.microsoft.com/office/drawing/2014/main" id="{78D05E10-2C50-4AD6-8AA3-68173D3BD6AB}"/>
              </a:ext>
            </a:extLst>
          </p:cNvPr>
          <p:cNvSpPr>
            <a:spLocks noGrp="1"/>
          </p:cNvSpPr>
          <p:nvPr>
            <p:ph type="body" sz="quarter" idx="14" hasCustomPrompt="1"/>
          </p:nvPr>
        </p:nvSpPr>
        <p:spPr>
          <a:xfrm>
            <a:off x="398747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5" name="Text Placeholder 2">
            <a:extLst>
              <a:ext uri="{FF2B5EF4-FFF2-40B4-BE49-F238E27FC236}">
                <a16:creationId xmlns:a16="http://schemas.microsoft.com/office/drawing/2014/main" id="{655FF91B-72D2-45F9-A158-B39144455E88}"/>
              </a:ext>
            </a:extLst>
          </p:cNvPr>
          <p:cNvSpPr>
            <a:spLocks noGrp="1"/>
          </p:cNvSpPr>
          <p:nvPr>
            <p:ph type="body" sz="quarter" idx="15" hasCustomPrompt="1"/>
          </p:nvPr>
        </p:nvSpPr>
        <p:spPr>
          <a:xfrm>
            <a:off x="554153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
        <p:nvSpPr>
          <p:cNvPr id="16" name="Text Placeholder 2">
            <a:extLst>
              <a:ext uri="{FF2B5EF4-FFF2-40B4-BE49-F238E27FC236}">
                <a16:creationId xmlns:a16="http://schemas.microsoft.com/office/drawing/2014/main" id="{E76C7003-74C6-4970-A064-6EBDACB1943C}"/>
              </a:ext>
            </a:extLst>
          </p:cNvPr>
          <p:cNvSpPr>
            <a:spLocks noGrp="1"/>
          </p:cNvSpPr>
          <p:nvPr>
            <p:ph type="body" sz="quarter" idx="16" hasCustomPrompt="1"/>
          </p:nvPr>
        </p:nvSpPr>
        <p:spPr>
          <a:xfrm>
            <a:off x="7095596" y="6200775"/>
            <a:ext cx="1331495" cy="273050"/>
          </a:xfrm>
        </p:spPr>
        <p:txBody>
          <a:bodyPr>
            <a:noAutofit/>
          </a:bodyPr>
          <a:lstStyle>
            <a:lvl1pPr marL="0" indent="0" algn="ctr">
              <a:buNone/>
              <a:defRPr sz="1600">
                <a:solidFill>
                  <a:srgbClr val="172B46"/>
                </a:solidFill>
                <a:latin typeface="Roboto Light" panose="02000000000000000000" pitchFamily="2" charset="0"/>
                <a:ea typeface="Roboto Light" panose="02000000000000000000" pitchFamily="2" charset="0"/>
              </a:defRPr>
            </a:lvl1pPr>
          </a:lstStyle>
          <a:p>
            <a:pPr lvl="0"/>
            <a:r>
              <a:rPr lang="en-US" dirty="0"/>
              <a:t>Speaker</a:t>
            </a:r>
            <a:endParaRPr lang="en-GB" dirty="0"/>
          </a:p>
        </p:txBody>
      </p:sp>
    </p:spTree>
    <p:extLst>
      <p:ext uri="{BB962C8B-B14F-4D97-AF65-F5344CB8AC3E}">
        <p14:creationId xmlns:p14="http://schemas.microsoft.com/office/powerpoint/2010/main" val="3518351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D975-A3D0-405B-A81F-B77058DF7324}"/>
              </a:ext>
            </a:extLst>
          </p:cNvPr>
          <p:cNvSpPr>
            <a:spLocks noGrp="1"/>
          </p:cNvSpPr>
          <p:nvPr>
            <p:ph type="title" hasCustomPrompt="1"/>
          </p:nvPr>
        </p:nvSpPr>
        <p:spPr>
          <a:xfrm>
            <a:off x="723901" y="1343030"/>
            <a:ext cx="9753600" cy="3009896"/>
          </a:xfrm>
        </p:spPr>
        <p:txBody>
          <a:bodyPr anchor="b">
            <a:normAutofit/>
          </a:bodyPr>
          <a:lstStyle>
            <a:lvl1pPr>
              <a:defRPr sz="6000">
                <a:solidFill>
                  <a:schemeClr val="bg2"/>
                </a:solidFill>
                <a:latin typeface="Roboto Black" panose="02000000000000000000" pitchFamily="2" charset="0"/>
                <a:ea typeface="Roboto Black" panose="02000000000000000000" pitchFamily="2" charset="0"/>
              </a:defRPr>
            </a:lvl1pPr>
          </a:lstStyle>
          <a:p>
            <a:r>
              <a:rPr lang="en-US" dirty="0"/>
              <a:t>Some section will not need anything more than a title.</a:t>
            </a:r>
            <a:endParaRPr lang="en-GB" dirty="0"/>
          </a:p>
        </p:txBody>
      </p:sp>
      <p:sp>
        <p:nvSpPr>
          <p:cNvPr id="6" name="Text Placeholder 3">
            <a:extLst>
              <a:ext uri="{FF2B5EF4-FFF2-40B4-BE49-F238E27FC236}">
                <a16:creationId xmlns:a16="http://schemas.microsoft.com/office/drawing/2014/main" id="{6C0980B5-8B8D-4C13-AD92-0FA2FA809B22}"/>
              </a:ext>
            </a:extLst>
          </p:cNvPr>
          <p:cNvSpPr>
            <a:spLocks noGrp="1"/>
          </p:cNvSpPr>
          <p:nvPr>
            <p:ph type="body" sz="quarter" idx="11" hasCustomPrompt="1"/>
          </p:nvPr>
        </p:nvSpPr>
        <p:spPr>
          <a:xfrm>
            <a:off x="723901" y="423066"/>
            <a:ext cx="9753600" cy="415925"/>
          </a:xfrm>
        </p:spPr>
        <p:txBody>
          <a:bodyPr>
            <a:noAutofit/>
          </a:bodyPr>
          <a:lstStyle>
            <a:lvl1pPr marL="0" indent="0">
              <a:buNone/>
              <a:defRPr sz="2400">
                <a:solidFill>
                  <a:schemeClr val="bg1"/>
                </a:solidFill>
                <a:latin typeface="Roboto Black" panose="02000000000000000000" pitchFamily="2" charset="0"/>
                <a:ea typeface="Roboto Black" panose="02000000000000000000" pitchFamily="2" charset="0"/>
              </a:defRPr>
            </a:lvl1pPr>
          </a:lstStyle>
          <a:p>
            <a:pPr lvl="0"/>
            <a:r>
              <a:rPr lang="en-US" dirty="0"/>
              <a:t>Note:</a:t>
            </a:r>
            <a:endParaRPr lang="en-GB" dirty="0"/>
          </a:p>
        </p:txBody>
      </p:sp>
      <p:pic>
        <p:nvPicPr>
          <p:cNvPr id="8" name="Graphic 7">
            <a:extLst>
              <a:ext uri="{FF2B5EF4-FFF2-40B4-BE49-F238E27FC236}">
                <a16:creationId xmlns:a16="http://schemas.microsoft.com/office/drawing/2014/main" id="{AEF19992-B615-41AC-87F2-1EAE698BEC1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625" y="6002081"/>
            <a:ext cx="1786688" cy="559057"/>
          </a:xfrm>
          <a:prstGeom prst="rect">
            <a:avLst/>
          </a:prstGeom>
        </p:spPr>
      </p:pic>
    </p:spTree>
    <p:extLst>
      <p:ext uri="{BB962C8B-B14F-4D97-AF65-F5344CB8AC3E}">
        <p14:creationId xmlns:p14="http://schemas.microsoft.com/office/powerpoint/2010/main" val="3317062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image" Target="../media/image9.png"/><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theme" Target="../theme/theme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 Id="rId8" Type="http://schemas.openxmlformats.org/officeDocument/2006/relationships/slideLayout" Target="../slideLayouts/slideLayout43.xml"/><Relationship Id="rId3"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D80D4-05AC-410F-9A72-3BD6DF7BF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D6F5700-6B05-4B71-9A10-05D8F2C6016F}"/>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87013D6-D620-4625-A49E-0A5388C7E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22A3-7796-4D8E-8CE6-EA0CA25085E4}" type="slidenum">
              <a:rPr lang="en-GB" smtClean="0"/>
              <a:t>‹#›</a:t>
            </a:fld>
            <a:endParaRPr lang="en-GB"/>
          </a:p>
        </p:txBody>
      </p:sp>
    </p:spTree>
    <p:extLst>
      <p:ext uri="{BB962C8B-B14F-4D97-AF65-F5344CB8AC3E}">
        <p14:creationId xmlns:p14="http://schemas.microsoft.com/office/powerpoint/2010/main" val="3952242910"/>
      </p:ext>
    </p:extLst>
  </p:cSld>
  <p:clrMap bg1="lt1" tx1="dk1" bg2="lt2" tx2="dk2" accent1="accent1" accent2="accent2" accent3="accent3" accent4="accent4" accent5="accent5" accent6="accent6" hlink="hlink" folHlink="folHlink"/>
  <p:sldLayoutIdLst>
    <p:sldLayoutId id="2147483701" r:id="rId1"/>
    <p:sldLayoutId id="2147483662" r:id="rId2"/>
    <p:sldLayoutId id="2147483667" r:id="rId3"/>
    <p:sldLayoutId id="2147483668" r:id="rId4"/>
    <p:sldLayoutId id="2147483669" r:id="rId5"/>
    <p:sldLayoutId id="2147483655" r:id="rId6"/>
    <p:sldLayoutId id="2147483665" r:id="rId7"/>
    <p:sldLayoutId id="2147483666" r:id="rId8"/>
    <p:sldLayoutId id="2147483671" r:id="rId9"/>
    <p:sldLayoutId id="2147483672" r:id="rId10"/>
    <p:sldLayoutId id="2147483670" r:id="rId11"/>
    <p:sldLayoutId id="2147483680" r:id="rId12"/>
    <p:sldLayoutId id="2147483679" r:id="rId13"/>
    <p:sldLayoutId id="2147483678" r:id="rId14"/>
    <p:sldLayoutId id="2147483677" r:id="rId15"/>
    <p:sldLayoutId id="2147483675" r:id="rId16"/>
    <p:sldLayoutId id="2147483676" r:id="rId17"/>
    <p:sldLayoutId id="2147483681" r:id="rId18"/>
    <p:sldLayoutId id="2147483682" r:id="rId19"/>
    <p:sldLayoutId id="2147483683" r:id="rId20"/>
    <p:sldLayoutId id="2147483690" r:id="rId21"/>
    <p:sldLayoutId id="2147483691" r:id="rId22"/>
    <p:sldLayoutId id="2147483692" r:id="rId23"/>
    <p:sldLayoutId id="2147483673" r:id="rId24"/>
    <p:sldLayoutId id="2147483688" r:id="rId25"/>
    <p:sldLayoutId id="2147483689" r:id="rId26"/>
    <p:sldLayoutId id="2147483694" r:id="rId27"/>
    <p:sldLayoutId id="2147483695" r:id="rId28"/>
    <p:sldLayoutId id="2147483700" r:id="rId29"/>
    <p:sldLayoutId id="2147483699" r:id="rId30"/>
    <p:sldLayoutId id="2147483693" r:id="rId31"/>
    <p:sldLayoutId id="2147483696" r:id="rId32"/>
    <p:sldLayoutId id="2147483697" r:id="rId33"/>
    <p:sldLayoutId id="2147483698" r:id="rId34"/>
    <p:sldLayoutId id="2147483742" r:id="rId35"/>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130000"/>
        </a:lnSpc>
        <a:spcBef>
          <a:spcPts val="1000"/>
        </a:spcBef>
        <a:buClr>
          <a:srgbClr val="172B46"/>
        </a:buClr>
        <a:buSzPct val="120000"/>
        <a:buFont typeface="Arial" panose="020B0604020202020204" pitchFamily="34" charset="0"/>
        <a:buChar char="•"/>
        <a:defRPr sz="3600" b="1" kern="1200">
          <a:solidFill>
            <a:srgbClr val="172B4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30000"/>
        </a:lnSpc>
        <a:spcBef>
          <a:spcPts val="500"/>
        </a:spcBef>
        <a:buFont typeface="Arial" panose="020B0604020202020204" pitchFamily="34" charset="0"/>
        <a:buChar char="•"/>
        <a:defRPr sz="2000" kern="1200">
          <a:solidFill>
            <a:srgbClr val="172B46"/>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30000"/>
        </a:lnSpc>
        <a:spcBef>
          <a:spcPts val="500"/>
        </a:spcBef>
        <a:buFont typeface="Arial" panose="020B0604020202020204" pitchFamily="34" charset="0"/>
        <a:buChar char="•"/>
        <a:defRPr sz="1800" kern="1200">
          <a:solidFill>
            <a:srgbClr val="172B46"/>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386ED-42E7-40D7-B357-20B4B039B6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225A857-EE33-42C6-8A48-78B4ACC582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6CEA93F-400F-45FB-97B8-6694340D6B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Light" panose="02000000000000000000" pitchFamily="2" charset="0"/>
                <a:ea typeface="Roboto Light" panose="02000000000000000000" pitchFamily="2" charset="0"/>
              </a:defRPr>
            </a:lvl1pPr>
          </a:lstStyle>
          <a:p>
            <a:fld id="{F50DEA04-60BC-4055-BA51-59DB1D52D7C1}" type="datetimeFigureOut">
              <a:rPr lang="en-GB" smtClean="0"/>
              <a:pPr/>
              <a:t>10/07/2025</a:t>
            </a:fld>
            <a:endParaRPr lang="en-GB" dirty="0"/>
          </a:p>
        </p:txBody>
      </p:sp>
      <p:sp>
        <p:nvSpPr>
          <p:cNvPr id="5" name="Footer Placeholder 4">
            <a:extLst>
              <a:ext uri="{FF2B5EF4-FFF2-40B4-BE49-F238E27FC236}">
                <a16:creationId xmlns:a16="http://schemas.microsoft.com/office/drawing/2014/main" id="{002D492D-4DF2-4554-8A41-A0097AE02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Light" panose="02000000000000000000" pitchFamily="2" charset="0"/>
                <a:ea typeface="Roboto Light" panose="02000000000000000000" pitchFamily="2" charset="0"/>
              </a:defRPr>
            </a:lvl1pPr>
          </a:lstStyle>
          <a:p>
            <a:endParaRPr lang="en-GB" dirty="0"/>
          </a:p>
        </p:txBody>
      </p:sp>
    </p:spTree>
    <p:extLst>
      <p:ext uri="{BB962C8B-B14F-4D97-AF65-F5344CB8AC3E}">
        <p14:creationId xmlns:p14="http://schemas.microsoft.com/office/powerpoint/2010/main" val="9024363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kern="1200">
          <a:solidFill>
            <a:srgbClr val="132136"/>
          </a:solidFill>
          <a:latin typeface="Roboto Bold" panose="02000000000000000000" pitchFamily="2" charset="0"/>
          <a:ea typeface="Roboto Bold" panose="02000000000000000000" pitchFamily="2" charset="0"/>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rgbClr val="13213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rgbClr val="132136"/>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rgbClr val="132136"/>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rgbClr val="132136"/>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rgbClr val="132136"/>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0.xml"/><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573-2CFA-4BF1-AB92-CF0F8A681CFE}"/>
              </a:ext>
            </a:extLst>
          </p:cNvPr>
          <p:cNvSpPr>
            <a:spLocks noGrp="1"/>
          </p:cNvSpPr>
          <p:nvPr>
            <p:ph type="ctrTitle" idx="4294967295"/>
          </p:nvPr>
        </p:nvSpPr>
        <p:spPr>
          <a:xfrm>
            <a:off x="679076" y="1157533"/>
            <a:ext cx="10833735" cy="3048286"/>
          </a:xfrm>
        </p:spPr>
        <p:txBody>
          <a:bodyPr vert="horz" lIns="91440" tIns="45720" rIns="91440" bIns="45720" rtlCol="0" anchor="b">
            <a:noAutofit/>
          </a:bodyPr>
          <a:lstStyle/>
          <a:p>
            <a:pPr algn="ctr"/>
            <a:r>
              <a:rPr lang="en-US" b="0" dirty="0">
                <a:latin typeface="Roboto Black"/>
                <a:ea typeface="Roboto Black"/>
                <a:cs typeface="Roboto Black"/>
              </a:rPr>
              <a:t>Private Developer Appraisals and Intercompany options</a:t>
            </a:r>
            <a:br>
              <a:rPr lang="en-US" b="0" dirty="0">
                <a:latin typeface="Roboto Black"/>
                <a:ea typeface="Roboto Black"/>
                <a:cs typeface="Roboto Black"/>
              </a:rPr>
            </a:br>
            <a:endParaRPr lang="en-US" sz="8000" b="0" dirty="0">
              <a:latin typeface="Roboto Black"/>
              <a:ea typeface="Roboto Black"/>
              <a:cs typeface="Roboto Black"/>
            </a:endParaRPr>
          </a:p>
        </p:txBody>
      </p:sp>
      <p:grpSp>
        <p:nvGrpSpPr>
          <p:cNvPr id="33" name="Group 32">
            <a:extLst>
              <a:ext uri="{FF2B5EF4-FFF2-40B4-BE49-F238E27FC236}">
                <a16:creationId xmlns:a16="http://schemas.microsoft.com/office/drawing/2014/main" id="{B6915510-CDAB-49C1-AC8A-CD88CD1B0921}"/>
              </a:ext>
            </a:extLst>
          </p:cNvPr>
          <p:cNvGrpSpPr/>
          <p:nvPr/>
        </p:nvGrpSpPr>
        <p:grpSpPr>
          <a:xfrm>
            <a:off x="4561618" y="6170544"/>
            <a:ext cx="4134181" cy="361099"/>
            <a:chOff x="5854254" y="5242439"/>
            <a:chExt cx="4134181" cy="361099"/>
          </a:xfrm>
        </p:grpSpPr>
        <p:grpSp>
          <p:nvGrpSpPr>
            <p:cNvPr id="31" name="Group 30">
              <a:extLst>
                <a:ext uri="{FF2B5EF4-FFF2-40B4-BE49-F238E27FC236}">
                  <a16:creationId xmlns:a16="http://schemas.microsoft.com/office/drawing/2014/main" id="{88DEEE5B-9009-43E2-BCDF-370D2160D360}"/>
                </a:ext>
              </a:extLst>
            </p:cNvPr>
            <p:cNvGrpSpPr/>
            <p:nvPr/>
          </p:nvGrpSpPr>
          <p:grpSpPr>
            <a:xfrm>
              <a:off x="5854254" y="5269101"/>
              <a:ext cx="1994469" cy="307777"/>
              <a:chOff x="3927277" y="6116327"/>
              <a:chExt cx="1994469" cy="307777"/>
            </a:xfrm>
          </p:grpSpPr>
          <p:sp>
            <p:nvSpPr>
              <p:cNvPr id="25" name="Rectangle 24">
                <a:extLst>
                  <a:ext uri="{FF2B5EF4-FFF2-40B4-BE49-F238E27FC236}">
                    <a16:creationId xmlns:a16="http://schemas.microsoft.com/office/drawing/2014/main" id="{7D177B08-90BF-49DB-93E0-B9D595EEFD98}"/>
                  </a:ext>
                </a:extLst>
              </p:cNvPr>
              <p:cNvSpPr/>
              <p:nvPr/>
            </p:nvSpPr>
            <p:spPr>
              <a:xfrm>
                <a:off x="4235054" y="6131715"/>
                <a:ext cx="1686692" cy="276999"/>
              </a:xfrm>
              <a:prstGeom prst="rect">
                <a:avLst/>
              </a:prstGeom>
            </p:spPr>
            <p:txBody>
              <a:bodyPr wrap="square" anchor="ctr">
                <a:spAutoFit/>
              </a:bodyPr>
              <a:lstStyle/>
              <a:p>
                <a:r>
                  <a:rPr lang="en-US" sz="1200" dirty="0">
                    <a:solidFill>
                      <a:srgbClr val="172B46"/>
                    </a:solidFill>
                    <a:latin typeface="Roboto" panose="02000000000000000000" pitchFamily="2" charset="0"/>
                    <a:ea typeface="Roboto" panose="02000000000000000000" pitchFamily="2" charset="0"/>
                  </a:rPr>
                  <a:t>m3h.co.uk</a:t>
                </a:r>
              </a:p>
            </p:txBody>
          </p:sp>
          <p:pic>
            <p:nvPicPr>
              <p:cNvPr id="27" name="Graphic 26">
                <a:extLst>
                  <a:ext uri="{FF2B5EF4-FFF2-40B4-BE49-F238E27FC236}">
                    <a16:creationId xmlns:a16="http://schemas.microsoft.com/office/drawing/2014/main" id="{1A37916F-A6C3-4A98-8DBE-983013F70B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7277" y="6116327"/>
                <a:ext cx="307777" cy="307777"/>
              </a:xfrm>
              <a:prstGeom prst="rect">
                <a:avLst/>
              </a:prstGeom>
            </p:spPr>
          </p:pic>
        </p:grpSp>
        <p:grpSp>
          <p:nvGrpSpPr>
            <p:cNvPr id="32" name="Group 31">
              <a:extLst>
                <a:ext uri="{FF2B5EF4-FFF2-40B4-BE49-F238E27FC236}">
                  <a16:creationId xmlns:a16="http://schemas.microsoft.com/office/drawing/2014/main" id="{D18A61D9-6451-4B88-9B17-DC19F7B4A79F}"/>
                </a:ext>
              </a:extLst>
            </p:cNvPr>
            <p:cNvGrpSpPr/>
            <p:nvPr/>
          </p:nvGrpSpPr>
          <p:grpSpPr>
            <a:xfrm>
              <a:off x="7648772" y="5242439"/>
              <a:ext cx="2339663" cy="361099"/>
              <a:chOff x="3900615" y="6512479"/>
              <a:chExt cx="2339663" cy="361099"/>
            </a:xfrm>
          </p:grpSpPr>
          <p:sp>
            <p:nvSpPr>
              <p:cNvPr id="28" name="Rectangle 27">
                <a:extLst>
                  <a:ext uri="{FF2B5EF4-FFF2-40B4-BE49-F238E27FC236}">
                    <a16:creationId xmlns:a16="http://schemas.microsoft.com/office/drawing/2014/main" id="{2064C5AD-E6E1-49A3-9444-3C0755E7E901}"/>
                  </a:ext>
                </a:extLst>
              </p:cNvPr>
              <p:cNvSpPr/>
              <p:nvPr/>
            </p:nvSpPr>
            <p:spPr>
              <a:xfrm>
                <a:off x="4235054" y="6554529"/>
                <a:ext cx="2005224" cy="276999"/>
              </a:xfrm>
              <a:prstGeom prst="rect">
                <a:avLst/>
              </a:prstGeom>
            </p:spPr>
            <p:txBody>
              <a:bodyPr wrap="square" anchor="ctr">
                <a:spAutoFit/>
              </a:bodyPr>
              <a:lstStyle/>
              <a:p>
                <a:r>
                  <a:rPr lang="en-US" sz="1200" dirty="0">
                    <a:solidFill>
                      <a:srgbClr val="172B46"/>
                    </a:solidFill>
                    <a:latin typeface="Roboto" panose="02000000000000000000" pitchFamily="2" charset="0"/>
                    <a:ea typeface="Roboto" panose="02000000000000000000" pitchFamily="2" charset="0"/>
                  </a:rPr>
                  <a:t>020 8274 4000</a:t>
                </a:r>
              </a:p>
            </p:txBody>
          </p:sp>
          <p:pic>
            <p:nvPicPr>
              <p:cNvPr id="30" name="Graphic 29">
                <a:extLst>
                  <a:ext uri="{FF2B5EF4-FFF2-40B4-BE49-F238E27FC236}">
                    <a16:creationId xmlns:a16="http://schemas.microsoft.com/office/drawing/2014/main" id="{0ADAF711-F866-4584-8900-0729E0449E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0615" y="6512479"/>
                <a:ext cx="361099" cy="361099"/>
              </a:xfrm>
              <a:prstGeom prst="rect">
                <a:avLst/>
              </a:prstGeom>
            </p:spPr>
          </p:pic>
        </p:grpSp>
      </p:grpSp>
      <p:sp>
        <p:nvSpPr>
          <p:cNvPr id="4" name="Rectangle 3">
            <a:extLst>
              <a:ext uri="{FF2B5EF4-FFF2-40B4-BE49-F238E27FC236}">
                <a16:creationId xmlns:a16="http://schemas.microsoft.com/office/drawing/2014/main" id="{01EC50E9-1355-4609-E984-531795A59C86}"/>
              </a:ext>
            </a:extLst>
          </p:cNvPr>
          <p:cNvSpPr/>
          <p:nvPr/>
        </p:nvSpPr>
        <p:spPr>
          <a:xfrm>
            <a:off x="5412904" y="3632873"/>
            <a:ext cx="1247457" cy="369332"/>
          </a:xfrm>
          <a:prstGeom prst="rect">
            <a:avLst/>
          </a:prstGeom>
        </p:spPr>
        <p:txBody>
          <a:bodyPr wrap="none">
            <a:spAutoFit/>
          </a:bodyPr>
          <a:lstStyle/>
          <a:p>
            <a:r>
              <a:rPr lang="en-US" dirty="0">
                <a:solidFill>
                  <a:srgbClr val="172B46"/>
                </a:solidFill>
                <a:latin typeface="Roboto Medium" panose="02000000000000000000" pitchFamily="2" charset="0"/>
                <a:ea typeface="Roboto Medium" panose="02000000000000000000" pitchFamily="2" charset="0"/>
              </a:rPr>
              <a:t>Presenter </a:t>
            </a:r>
          </a:p>
        </p:txBody>
      </p:sp>
      <p:sp>
        <p:nvSpPr>
          <p:cNvPr id="5" name="Title 1">
            <a:extLst>
              <a:ext uri="{FF2B5EF4-FFF2-40B4-BE49-F238E27FC236}">
                <a16:creationId xmlns:a16="http://schemas.microsoft.com/office/drawing/2014/main" id="{C580D4DB-22FA-351C-80F1-AB03D6D3D0F2}"/>
              </a:ext>
            </a:extLst>
          </p:cNvPr>
          <p:cNvSpPr txBox="1">
            <a:spLocks/>
          </p:cNvSpPr>
          <p:nvPr/>
        </p:nvSpPr>
        <p:spPr>
          <a:xfrm>
            <a:off x="2242867" y="4002205"/>
            <a:ext cx="3364857" cy="11669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pPr algn="r">
              <a:lnSpc>
                <a:spcPct val="150000"/>
              </a:lnSpc>
            </a:pPr>
            <a:endParaRPr lang="en-GB" sz="2000" b="0" dirty="0"/>
          </a:p>
        </p:txBody>
      </p:sp>
      <p:sp>
        <p:nvSpPr>
          <p:cNvPr id="6" name="Title 1">
            <a:extLst>
              <a:ext uri="{FF2B5EF4-FFF2-40B4-BE49-F238E27FC236}">
                <a16:creationId xmlns:a16="http://schemas.microsoft.com/office/drawing/2014/main" id="{EEA55F0D-1FC8-47CE-AAA1-353D1E27196F}"/>
              </a:ext>
            </a:extLst>
          </p:cNvPr>
          <p:cNvSpPr txBox="1">
            <a:spLocks/>
          </p:cNvSpPr>
          <p:nvPr/>
        </p:nvSpPr>
        <p:spPr>
          <a:xfrm>
            <a:off x="3666781" y="4044255"/>
            <a:ext cx="3364857" cy="116692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rgbClr val="172B46"/>
                </a:solidFill>
                <a:latin typeface="Roboto" panose="02000000000000000000" pitchFamily="2" charset="0"/>
                <a:ea typeface="Roboto" panose="02000000000000000000" pitchFamily="2" charset="0"/>
                <a:cs typeface="+mj-cs"/>
              </a:defRPr>
            </a:lvl1pPr>
          </a:lstStyle>
          <a:p>
            <a:pPr algn="r">
              <a:lnSpc>
                <a:spcPct val="150000"/>
              </a:lnSpc>
            </a:pPr>
            <a:r>
              <a:rPr lang="en-US" sz="2000" b="0" dirty="0">
                <a:latin typeface="Roboto Medium" panose="02000000000000000000" pitchFamily="2" charset="0"/>
                <a:ea typeface="Roboto Medium" panose="02000000000000000000" pitchFamily="2" charset="0"/>
              </a:rPr>
              <a:t>Lorraine Boyle F.C.C.A</a:t>
            </a:r>
          </a:p>
          <a:p>
            <a:pPr algn="r">
              <a:lnSpc>
                <a:spcPct val="150000"/>
              </a:lnSpc>
            </a:pPr>
            <a:r>
              <a:rPr lang="en-US" sz="1600" b="0" dirty="0"/>
              <a:t>Senior Consultant</a:t>
            </a:r>
          </a:p>
          <a:p>
            <a:pPr algn="r">
              <a:lnSpc>
                <a:spcPct val="150000"/>
              </a:lnSpc>
            </a:pPr>
            <a:endParaRPr lang="en-GB" sz="2000" b="0" dirty="0"/>
          </a:p>
        </p:txBody>
      </p:sp>
    </p:spTree>
    <p:extLst>
      <p:ext uri="{BB962C8B-B14F-4D97-AF65-F5344CB8AC3E}">
        <p14:creationId xmlns:p14="http://schemas.microsoft.com/office/powerpoint/2010/main" val="28672596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670F-1A0B-248D-9331-1F45CF74EE14}"/>
              </a:ext>
            </a:extLst>
          </p:cNvPr>
          <p:cNvSpPr>
            <a:spLocks noGrp="1"/>
          </p:cNvSpPr>
          <p:nvPr>
            <p:ph type="title"/>
          </p:nvPr>
        </p:nvSpPr>
        <p:spPr/>
        <p:txBody>
          <a:bodyPr/>
          <a:lstStyle/>
          <a:p>
            <a:r>
              <a:rPr lang="en-US" dirty="0"/>
              <a:t>Appraising with Dev Co – Non PDM</a:t>
            </a:r>
            <a:endParaRPr lang="en-GB" dirty="0"/>
          </a:p>
        </p:txBody>
      </p:sp>
      <p:sp>
        <p:nvSpPr>
          <p:cNvPr id="3" name="Content Placeholder 2">
            <a:extLst>
              <a:ext uri="{FF2B5EF4-FFF2-40B4-BE49-F238E27FC236}">
                <a16:creationId xmlns:a16="http://schemas.microsoft.com/office/drawing/2014/main" id="{8B10A67D-BC0F-A900-94F9-3936EEEC5369}"/>
              </a:ext>
            </a:extLst>
          </p:cNvPr>
          <p:cNvSpPr>
            <a:spLocks noGrp="1"/>
          </p:cNvSpPr>
          <p:nvPr>
            <p:ph sz="quarter" idx="10"/>
          </p:nvPr>
        </p:nvSpPr>
        <p:spPr/>
        <p:txBody>
          <a:bodyPr/>
          <a:lstStyle/>
          <a:p>
            <a:pPr marL="571500" indent="-571500">
              <a:buFont typeface="Wingdings" panose="05000000000000000000" pitchFamily="2" charset="2"/>
              <a:buChar char="v"/>
            </a:pPr>
            <a:r>
              <a:rPr lang="en-US" dirty="0"/>
              <a:t>Use traditional Project method</a:t>
            </a:r>
          </a:p>
          <a:p>
            <a:pPr marL="571500" indent="-571500">
              <a:buFont typeface="Wingdings" panose="05000000000000000000" pitchFamily="2" charset="2"/>
              <a:buChar char="v"/>
            </a:pPr>
            <a:r>
              <a:rPr lang="en-US" dirty="0"/>
              <a:t>Single tenures making up a project</a:t>
            </a:r>
          </a:p>
          <a:p>
            <a:pPr marL="571500" indent="-571500">
              <a:buFont typeface="Wingdings" panose="05000000000000000000" pitchFamily="2" charset="2"/>
              <a:buChar char="v"/>
            </a:pPr>
            <a:r>
              <a:rPr lang="en-US" dirty="0"/>
              <a:t>Set up internal transfers to track payments between RP and Dev Co</a:t>
            </a:r>
            <a:endParaRPr lang="en-GB" dirty="0"/>
          </a:p>
        </p:txBody>
      </p:sp>
    </p:spTree>
    <p:extLst>
      <p:ext uri="{BB962C8B-B14F-4D97-AF65-F5344CB8AC3E}">
        <p14:creationId xmlns:p14="http://schemas.microsoft.com/office/powerpoint/2010/main" val="4174437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985F-94D5-19B2-2C28-84F57FAB8EE6}"/>
              </a:ext>
            </a:extLst>
          </p:cNvPr>
          <p:cNvSpPr>
            <a:spLocks noGrp="1"/>
          </p:cNvSpPr>
          <p:nvPr>
            <p:ph type="title"/>
          </p:nvPr>
        </p:nvSpPr>
        <p:spPr/>
        <p:txBody>
          <a:bodyPr/>
          <a:lstStyle/>
          <a:p>
            <a:r>
              <a:rPr lang="en-US" dirty="0"/>
              <a:t>Intercompany </a:t>
            </a:r>
            <a:br>
              <a:rPr lang="en-US" dirty="0"/>
            </a:br>
            <a:endParaRPr lang="en-GB" dirty="0"/>
          </a:p>
        </p:txBody>
      </p:sp>
      <p:sp>
        <p:nvSpPr>
          <p:cNvPr id="3" name="Content Placeholder 2">
            <a:extLst>
              <a:ext uri="{FF2B5EF4-FFF2-40B4-BE49-F238E27FC236}">
                <a16:creationId xmlns:a16="http://schemas.microsoft.com/office/drawing/2014/main" id="{87012220-4FD2-E706-FE3B-8B24AB5D0696}"/>
              </a:ext>
            </a:extLst>
          </p:cNvPr>
          <p:cNvSpPr>
            <a:spLocks noGrp="1"/>
          </p:cNvSpPr>
          <p:nvPr>
            <p:ph sz="quarter" idx="10"/>
          </p:nvPr>
        </p:nvSpPr>
        <p:spPr/>
        <p:txBody>
          <a:bodyPr>
            <a:normAutofit fontScale="92500"/>
          </a:bodyPr>
          <a:lstStyle/>
          <a:p>
            <a:r>
              <a:rPr lang="en-US" dirty="0"/>
              <a:t>What is it/ how does it work?</a:t>
            </a:r>
          </a:p>
          <a:p>
            <a:endParaRPr lang="en-US" dirty="0"/>
          </a:p>
          <a:p>
            <a:r>
              <a:rPr lang="en-US" dirty="0"/>
              <a:t>What are the different ways to use it ?</a:t>
            </a:r>
          </a:p>
          <a:p>
            <a:endParaRPr lang="en-US" dirty="0"/>
          </a:p>
          <a:p>
            <a:r>
              <a:rPr lang="en-US" dirty="0"/>
              <a:t>Abri/Home Group</a:t>
            </a:r>
          </a:p>
          <a:p>
            <a:endParaRPr lang="en-US" dirty="0"/>
          </a:p>
          <a:p>
            <a:r>
              <a:rPr lang="en-US" dirty="0"/>
              <a:t>What Reports can we use?</a:t>
            </a:r>
          </a:p>
          <a:p>
            <a:endParaRPr lang="en-GB" dirty="0"/>
          </a:p>
        </p:txBody>
      </p:sp>
    </p:spTree>
    <p:extLst>
      <p:ext uri="{BB962C8B-B14F-4D97-AF65-F5344CB8AC3E}">
        <p14:creationId xmlns:p14="http://schemas.microsoft.com/office/powerpoint/2010/main" val="3688189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E9C8-1544-CDA3-42E2-E40D260F95DD}"/>
              </a:ext>
            </a:extLst>
          </p:cNvPr>
          <p:cNvSpPr>
            <a:spLocks noGrp="1"/>
          </p:cNvSpPr>
          <p:nvPr>
            <p:ph type="title"/>
          </p:nvPr>
        </p:nvSpPr>
        <p:spPr/>
        <p:txBody>
          <a:bodyPr/>
          <a:lstStyle/>
          <a:p>
            <a:r>
              <a:rPr lang="en-US" dirty="0"/>
              <a:t>What is it/ how does it work?</a:t>
            </a:r>
            <a:endParaRPr lang="en-GB" dirty="0"/>
          </a:p>
        </p:txBody>
      </p:sp>
      <p:sp>
        <p:nvSpPr>
          <p:cNvPr id="3" name="Content Placeholder 2">
            <a:extLst>
              <a:ext uri="{FF2B5EF4-FFF2-40B4-BE49-F238E27FC236}">
                <a16:creationId xmlns:a16="http://schemas.microsoft.com/office/drawing/2014/main" id="{2D166888-AEA3-CFCC-B148-85FCB3A6DA62}"/>
              </a:ext>
            </a:extLst>
          </p:cNvPr>
          <p:cNvSpPr>
            <a:spLocks noGrp="1"/>
          </p:cNvSpPr>
          <p:nvPr>
            <p:ph sz="quarter" idx="10"/>
          </p:nvPr>
        </p:nvSpPr>
        <p:spPr/>
        <p:txBody>
          <a:bodyPr>
            <a:normAutofit fontScale="92500" lnSpcReduction="10000"/>
          </a:bodyPr>
          <a:lstStyle/>
          <a:p>
            <a:pPr marL="571500" indent="-571500">
              <a:buFont typeface="Wingdings" panose="05000000000000000000" pitchFamily="2" charset="2"/>
              <a:buChar char="v"/>
            </a:pPr>
            <a:r>
              <a:rPr lang="en-US" dirty="0"/>
              <a:t>Method of reporting the cashflow and internal transfers between RP and Dev Co.</a:t>
            </a:r>
          </a:p>
          <a:p>
            <a:pPr marL="571500" indent="-571500">
              <a:buFont typeface="Wingdings" panose="05000000000000000000" pitchFamily="2" charset="2"/>
              <a:buChar char="v"/>
            </a:pPr>
            <a:r>
              <a:rPr lang="en-US" dirty="0" err="1"/>
              <a:t>Pamwin</a:t>
            </a:r>
            <a:r>
              <a:rPr lang="en-US" dirty="0"/>
              <a:t> can be set up with Internal transfers for Land/ Build &amp; on-costs.</a:t>
            </a:r>
          </a:p>
          <a:p>
            <a:pPr marL="571500" indent="-571500">
              <a:buFont typeface="Wingdings" panose="05000000000000000000" pitchFamily="2" charset="2"/>
              <a:buChar char="v"/>
            </a:pPr>
            <a:r>
              <a:rPr lang="en-US" dirty="0"/>
              <a:t>Costs from all ledgers  can be uploaded into </a:t>
            </a:r>
            <a:r>
              <a:rPr lang="en-US" dirty="0" err="1"/>
              <a:t>Pamwin</a:t>
            </a:r>
            <a:endParaRPr lang="en-GB" dirty="0"/>
          </a:p>
        </p:txBody>
      </p:sp>
    </p:spTree>
    <p:extLst>
      <p:ext uri="{BB962C8B-B14F-4D97-AF65-F5344CB8AC3E}">
        <p14:creationId xmlns:p14="http://schemas.microsoft.com/office/powerpoint/2010/main" val="330736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6BCE9-15F8-9508-A4F2-5475C5598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55742-8318-2E2B-E302-C32957A8D2CD}"/>
              </a:ext>
            </a:extLst>
          </p:cNvPr>
          <p:cNvSpPr>
            <a:spLocks noGrp="1"/>
          </p:cNvSpPr>
          <p:nvPr>
            <p:ph type="title"/>
          </p:nvPr>
        </p:nvSpPr>
        <p:spPr/>
        <p:txBody>
          <a:bodyPr/>
          <a:lstStyle/>
          <a:p>
            <a:r>
              <a:rPr lang="en-US" dirty="0"/>
              <a:t>How can we set it up?</a:t>
            </a:r>
            <a:endParaRPr lang="en-GB" dirty="0"/>
          </a:p>
        </p:txBody>
      </p:sp>
      <p:sp>
        <p:nvSpPr>
          <p:cNvPr id="3" name="Content Placeholder 2">
            <a:extLst>
              <a:ext uri="{FF2B5EF4-FFF2-40B4-BE49-F238E27FC236}">
                <a16:creationId xmlns:a16="http://schemas.microsoft.com/office/drawing/2014/main" id="{027FFEB1-C259-91EC-2C69-C65AA2E8DBA3}"/>
              </a:ext>
            </a:extLst>
          </p:cNvPr>
          <p:cNvSpPr>
            <a:spLocks noGrp="1"/>
          </p:cNvSpPr>
          <p:nvPr>
            <p:ph sz="quarter" idx="10"/>
          </p:nvPr>
        </p:nvSpPr>
        <p:spPr>
          <a:xfrm>
            <a:off x="6096000" y="696314"/>
            <a:ext cx="5413375" cy="5718175"/>
          </a:xfrm>
        </p:spPr>
        <p:txBody>
          <a:bodyPr/>
          <a:lstStyle/>
          <a:p>
            <a:pPr marL="571500" indent="-571500">
              <a:buFont typeface="Wingdings" panose="05000000000000000000" pitchFamily="2" charset="2"/>
              <a:buChar char="v"/>
            </a:pPr>
            <a:r>
              <a:rPr lang="en-US" dirty="0"/>
              <a:t>Intercompany accounts are set up in </a:t>
            </a:r>
            <a:r>
              <a:rPr lang="en-US" dirty="0" err="1"/>
              <a:t>pamwin</a:t>
            </a:r>
            <a:endParaRPr lang="en-US" dirty="0"/>
          </a:p>
          <a:p>
            <a:pPr marL="571500" indent="-571500">
              <a:buFont typeface="Wingdings" panose="05000000000000000000" pitchFamily="2" charset="2"/>
              <a:buChar char="v"/>
            </a:pPr>
            <a:r>
              <a:rPr lang="en-US" dirty="0"/>
              <a:t>Developed for and initial payers are established</a:t>
            </a:r>
          </a:p>
          <a:p>
            <a:pPr marL="571500" indent="-571500">
              <a:buFont typeface="Wingdings" panose="05000000000000000000" pitchFamily="2" charset="2"/>
              <a:buChar char="v"/>
            </a:pPr>
            <a:r>
              <a:rPr lang="en-US" dirty="0"/>
              <a:t>Mark up/profit margin agreed and set in </a:t>
            </a:r>
            <a:r>
              <a:rPr lang="en-US" dirty="0" err="1"/>
              <a:t>pamwin</a:t>
            </a:r>
            <a:r>
              <a:rPr lang="en-US" dirty="0"/>
              <a:t> </a:t>
            </a:r>
            <a:endParaRPr lang="en-GB" dirty="0"/>
          </a:p>
        </p:txBody>
      </p:sp>
    </p:spTree>
    <p:extLst>
      <p:ext uri="{BB962C8B-B14F-4D97-AF65-F5344CB8AC3E}">
        <p14:creationId xmlns:p14="http://schemas.microsoft.com/office/powerpoint/2010/main" val="1857882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BD485-828D-A0B5-A128-B70777123BA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2AA2FF3-69CA-3779-8890-C0FAB2ED5D4E}"/>
              </a:ext>
            </a:extLst>
          </p:cNvPr>
          <p:cNvPicPr>
            <a:picLocks noChangeAspect="1"/>
          </p:cNvPicPr>
          <p:nvPr/>
        </p:nvPicPr>
        <p:blipFill>
          <a:blip r:embed="rId2"/>
          <a:stretch>
            <a:fillRect/>
          </a:stretch>
        </p:blipFill>
        <p:spPr>
          <a:xfrm>
            <a:off x="207336" y="2564091"/>
            <a:ext cx="11984664" cy="1555421"/>
          </a:xfrm>
          <a:prstGeom prst="rect">
            <a:avLst/>
          </a:prstGeom>
        </p:spPr>
      </p:pic>
    </p:spTree>
    <p:extLst>
      <p:ext uri="{BB962C8B-B14F-4D97-AF65-F5344CB8AC3E}">
        <p14:creationId xmlns:p14="http://schemas.microsoft.com/office/powerpoint/2010/main" val="13716442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E8593-6357-CC60-498A-3944EE6BDC8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0C3E6F-5E6D-1962-3E29-C238B5FBBE80}"/>
              </a:ext>
            </a:extLst>
          </p:cNvPr>
          <p:cNvPicPr>
            <a:picLocks noChangeAspect="1"/>
          </p:cNvPicPr>
          <p:nvPr/>
        </p:nvPicPr>
        <p:blipFill>
          <a:blip r:embed="rId2"/>
          <a:stretch>
            <a:fillRect/>
          </a:stretch>
        </p:blipFill>
        <p:spPr>
          <a:xfrm>
            <a:off x="151119" y="2158739"/>
            <a:ext cx="11849204" cy="2498102"/>
          </a:xfrm>
          <a:prstGeom prst="rect">
            <a:avLst/>
          </a:prstGeom>
        </p:spPr>
      </p:pic>
    </p:spTree>
    <p:extLst>
      <p:ext uri="{BB962C8B-B14F-4D97-AF65-F5344CB8AC3E}">
        <p14:creationId xmlns:p14="http://schemas.microsoft.com/office/powerpoint/2010/main" val="34937722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4B323E-A053-FFE1-3FA8-70BC9A7BFE67}"/>
              </a:ext>
            </a:extLst>
          </p:cNvPr>
          <p:cNvSpPr txBox="1"/>
          <p:nvPr/>
        </p:nvSpPr>
        <p:spPr>
          <a:xfrm>
            <a:off x="462116" y="344130"/>
            <a:ext cx="7344697" cy="461665"/>
          </a:xfrm>
          <a:prstGeom prst="rect">
            <a:avLst/>
          </a:prstGeom>
          <a:noFill/>
        </p:spPr>
        <p:txBody>
          <a:bodyPr wrap="square" rtlCol="0">
            <a:spAutoFit/>
          </a:bodyPr>
          <a:lstStyle/>
          <a:p>
            <a:r>
              <a:rPr lang="en-GB" sz="2400" b="1" dirty="0"/>
              <a:t>Intercompany Transactions: VAT Shelter Schemes</a:t>
            </a:r>
          </a:p>
        </p:txBody>
      </p:sp>
      <p:sp>
        <p:nvSpPr>
          <p:cNvPr id="5" name="TextBox 4">
            <a:extLst>
              <a:ext uri="{FF2B5EF4-FFF2-40B4-BE49-F238E27FC236}">
                <a16:creationId xmlns:a16="http://schemas.microsoft.com/office/drawing/2014/main" id="{AB922A60-1E80-35F2-71E5-C95619595F51}"/>
              </a:ext>
            </a:extLst>
          </p:cNvPr>
          <p:cNvSpPr txBox="1"/>
          <p:nvPr/>
        </p:nvSpPr>
        <p:spPr>
          <a:xfrm>
            <a:off x="462116" y="1071716"/>
            <a:ext cx="11002297" cy="3185487"/>
          </a:xfrm>
          <a:prstGeom prst="rect">
            <a:avLst/>
          </a:prstGeom>
          <a:noFill/>
        </p:spPr>
        <p:txBody>
          <a:bodyPr wrap="square" rtlCol="0">
            <a:spAutoFit/>
          </a:bodyPr>
          <a:lstStyle/>
          <a:p>
            <a:r>
              <a:rPr lang="en-GB" sz="1600" dirty="0"/>
              <a:t>We’ve tried a couple of approaches to this over the years, but have settled on using reporting outputs to give us intercompany cashflows, using the following Pamwin inputs:</a:t>
            </a:r>
          </a:p>
          <a:p>
            <a:endParaRPr lang="en-GB" sz="1600" dirty="0"/>
          </a:p>
          <a:p>
            <a:pPr marL="285750" indent="-285750">
              <a:spcAft>
                <a:spcPts val="600"/>
              </a:spcAft>
              <a:buFontTx/>
              <a:buChar char="-"/>
            </a:pPr>
            <a:r>
              <a:rPr lang="en-GB" sz="1600" b="1" dirty="0"/>
              <a:t>Financial setup</a:t>
            </a:r>
            <a:r>
              <a:rPr lang="en-GB" sz="1600" dirty="0"/>
              <a:t>: This field dictates the financial structure of the scheme and in input at a tenure (scheme) level. We use ‘Agency Type’ (Scheme details &gt; Codes) as a proxy field as this is usable in Selection filters, whereas custom fields are not. On of the options in this dropdown is ‘VAT Shelter’, allowing us to apply logic only to these schemes.</a:t>
            </a:r>
          </a:p>
          <a:p>
            <a:pPr marL="285750" indent="-285750">
              <a:spcAft>
                <a:spcPts val="600"/>
              </a:spcAft>
              <a:buFontTx/>
              <a:buChar char="-"/>
            </a:pPr>
            <a:r>
              <a:rPr lang="en-GB" sz="1600" b="1" dirty="0"/>
              <a:t>Initial payer: </a:t>
            </a:r>
            <a:r>
              <a:rPr lang="en-GB" sz="1600" dirty="0"/>
              <a:t>an account level field used to flag which accounts are being paid by DevCo entity</a:t>
            </a:r>
          </a:p>
          <a:p>
            <a:pPr marL="285750" indent="-285750">
              <a:spcAft>
                <a:spcPts val="600"/>
              </a:spcAft>
              <a:buFontTx/>
              <a:buChar char="-"/>
            </a:pPr>
            <a:r>
              <a:rPr lang="en-GB" sz="1600" b="1" dirty="0"/>
              <a:t>VAT Shelter margin</a:t>
            </a:r>
            <a:r>
              <a:rPr lang="en-GB" sz="1600" dirty="0"/>
              <a:t>: A custom field which details what margin the DevCo entity is applying to costs</a:t>
            </a:r>
          </a:p>
          <a:p>
            <a:pPr marL="285750" indent="-285750">
              <a:spcAft>
                <a:spcPts val="600"/>
              </a:spcAft>
              <a:buFontTx/>
              <a:buChar char="-"/>
            </a:pPr>
            <a:r>
              <a:rPr lang="en-GB" sz="1600" b="1" dirty="0"/>
              <a:t>Developed for: </a:t>
            </a:r>
            <a:r>
              <a:rPr lang="en-GB" sz="1600" dirty="0"/>
              <a:t>scheme level field used to flag which entity is paying the DevCo entity to act as developer</a:t>
            </a:r>
          </a:p>
          <a:p>
            <a:pPr marL="285750" indent="-285750">
              <a:spcAft>
                <a:spcPts val="600"/>
              </a:spcAft>
              <a:buFontTx/>
              <a:buChar char="-"/>
            </a:pPr>
            <a:endParaRPr lang="en-GB" sz="1600" b="1" dirty="0"/>
          </a:p>
          <a:p>
            <a:pPr>
              <a:spcAft>
                <a:spcPts val="600"/>
              </a:spcAft>
            </a:pPr>
            <a:r>
              <a:rPr lang="en-GB" sz="1600" dirty="0"/>
              <a:t>Using these fields we can use the data from Pamwin to create cashflows for both entities in a VAT Shelter Scheme:</a:t>
            </a:r>
          </a:p>
        </p:txBody>
      </p:sp>
      <p:pic>
        <p:nvPicPr>
          <p:cNvPr id="7" name="Picture 6">
            <a:extLst>
              <a:ext uri="{FF2B5EF4-FFF2-40B4-BE49-F238E27FC236}">
                <a16:creationId xmlns:a16="http://schemas.microsoft.com/office/drawing/2014/main" id="{73AFF85E-A03F-152F-3BA6-6C27EF3B1239}"/>
              </a:ext>
            </a:extLst>
          </p:cNvPr>
          <p:cNvPicPr>
            <a:picLocks noChangeAspect="1"/>
          </p:cNvPicPr>
          <p:nvPr/>
        </p:nvPicPr>
        <p:blipFill>
          <a:blip r:embed="rId2"/>
          <a:stretch>
            <a:fillRect/>
          </a:stretch>
        </p:blipFill>
        <p:spPr>
          <a:xfrm>
            <a:off x="410171" y="4739021"/>
            <a:ext cx="11371658" cy="1352063"/>
          </a:xfrm>
          <a:prstGeom prst="rect">
            <a:avLst/>
          </a:prstGeom>
        </p:spPr>
      </p:pic>
    </p:spTree>
    <p:extLst>
      <p:ext uri="{BB962C8B-B14F-4D97-AF65-F5344CB8AC3E}">
        <p14:creationId xmlns:p14="http://schemas.microsoft.com/office/powerpoint/2010/main" val="28631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FF05-E28D-93B3-7FC2-01294FAB81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C6F7812-F1C3-5C64-F441-E3B3FEFF1B47}"/>
              </a:ext>
            </a:extLst>
          </p:cNvPr>
          <p:cNvSpPr txBox="1"/>
          <p:nvPr/>
        </p:nvSpPr>
        <p:spPr>
          <a:xfrm>
            <a:off x="462116" y="344130"/>
            <a:ext cx="9153832" cy="461665"/>
          </a:xfrm>
          <a:prstGeom prst="rect">
            <a:avLst/>
          </a:prstGeom>
          <a:noFill/>
        </p:spPr>
        <p:txBody>
          <a:bodyPr wrap="square" rtlCol="0">
            <a:spAutoFit/>
          </a:bodyPr>
          <a:lstStyle/>
          <a:p>
            <a:r>
              <a:rPr lang="en-GB" sz="2400" b="1" dirty="0"/>
              <a:t>Intercompany Transactions: Fixed Price Deal</a:t>
            </a:r>
          </a:p>
        </p:txBody>
      </p:sp>
      <p:sp>
        <p:nvSpPr>
          <p:cNvPr id="5" name="TextBox 4">
            <a:extLst>
              <a:ext uri="{FF2B5EF4-FFF2-40B4-BE49-F238E27FC236}">
                <a16:creationId xmlns:a16="http://schemas.microsoft.com/office/drawing/2014/main" id="{A846A8C4-6808-FE9F-4353-506B43B7476F}"/>
              </a:ext>
            </a:extLst>
          </p:cNvPr>
          <p:cNvSpPr txBox="1"/>
          <p:nvPr/>
        </p:nvSpPr>
        <p:spPr>
          <a:xfrm>
            <a:off x="462116" y="1071716"/>
            <a:ext cx="11002297" cy="2539157"/>
          </a:xfrm>
          <a:prstGeom prst="rect">
            <a:avLst/>
          </a:prstGeom>
          <a:noFill/>
        </p:spPr>
        <p:txBody>
          <a:bodyPr wrap="square" rtlCol="0">
            <a:spAutoFit/>
          </a:bodyPr>
          <a:lstStyle/>
          <a:p>
            <a:r>
              <a:rPr lang="en-GB" sz="1600" dirty="0"/>
              <a:t>We have Private Sale and Affordable tenures in the same project, with the Private Sale tenure acting as the DevCo and use two accounts to manage the Intercompany cashflow; Transfer Value In (TV-IN) and Transfer Value Out (TV-OUT). </a:t>
            </a:r>
          </a:p>
          <a:p>
            <a:endParaRPr lang="en-GB" sz="1600" dirty="0"/>
          </a:p>
          <a:p>
            <a:pPr>
              <a:spcAft>
                <a:spcPts val="600"/>
              </a:spcAft>
            </a:pPr>
            <a:r>
              <a:rPr lang="en-GB" sz="1600" dirty="0"/>
              <a:t>Costs sit on appropriate tenures </a:t>
            </a:r>
          </a:p>
          <a:p>
            <a:pPr marL="800100" lvl="1" indent="-342900">
              <a:spcAft>
                <a:spcPts val="600"/>
              </a:spcAft>
              <a:buFont typeface="Arial" panose="020B0604020202020204" pitchFamily="34" charset="0"/>
              <a:buChar char="•"/>
            </a:pPr>
            <a:r>
              <a:rPr lang="en-GB" sz="1600" dirty="0"/>
              <a:t>Affordable Tenures: TV-OUT account (debit) is amount paid to DevCo for homes, and any other costs such as interest and sales &amp; marketing for affordable homes also sit on these tenures</a:t>
            </a:r>
          </a:p>
          <a:p>
            <a:pPr marL="800100" lvl="1" indent="-342900">
              <a:spcAft>
                <a:spcPts val="600"/>
              </a:spcAft>
              <a:buFont typeface="Arial" panose="020B0604020202020204" pitchFamily="34" charset="0"/>
              <a:buChar char="•"/>
            </a:pPr>
            <a:r>
              <a:rPr lang="en-GB" sz="1600" dirty="0"/>
              <a:t>Private Sale Tenure: TV-IN account (credit) equalling the sum of all TV-OUT accounts on affordable tenures, plus all development costs and any sales and marketing costs for private units</a:t>
            </a:r>
          </a:p>
          <a:p>
            <a:endParaRPr lang="en-GB" sz="1600" dirty="0"/>
          </a:p>
        </p:txBody>
      </p:sp>
      <p:pic>
        <p:nvPicPr>
          <p:cNvPr id="3" name="Picture 2">
            <a:extLst>
              <a:ext uri="{FF2B5EF4-FFF2-40B4-BE49-F238E27FC236}">
                <a16:creationId xmlns:a16="http://schemas.microsoft.com/office/drawing/2014/main" id="{364C364E-FD1F-1CE3-C7B0-3271AF6350E6}"/>
              </a:ext>
            </a:extLst>
          </p:cNvPr>
          <p:cNvPicPr>
            <a:picLocks noChangeAspect="1"/>
          </p:cNvPicPr>
          <p:nvPr/>
        </p:nvPicPr>
        <p:blipFill>
          <a:blip r:embed="rId2"/>
          <a:stretch>
            <a:fillRect/>
          </a:stretch>
        </p:blipFill>
        <p:spPr>
          <a:xfrm>
            <a:off x="156312" y="3876794"/>
            <a:ext cx="11879376" cy="2057845"/>
          </a:xfrm>
          <a:prstGeom prst="rect">
            <a:avLst/>
          </a:prstGeom>
        </p:spPr>
      </p:pic>
    </p:spTree>
    <p:extLst>
      <p:ext uri="{BB962C8B-B14F-4D97-AF65-F5344CB8AC3E}">
        <p14:creationId xmlns:p14="http://schemas.microsoft.com/office/powerpoint/2010/main" val="2267575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C328-8BD6-C419-C3D4-FD0F7550AE8D}"/>
              </a:ext>
            </a:extLst>
          </p:cNvPr>
          <p:cNvSpPr>
            <a:spLocks noGrp="1"/>
          </p:cNvSpPr>
          <p:nvPr>
            <p:ph type="title"/>
          </p:nvPr>
        </p:nvSpPr>
        <p:spPr/>
        <p:txBody>
          <a:bodyPr/>
          <a:lstStyle/>
          <a:p>
            <a:r>
              <a:rPr lang="en-US" dirty="0"/>
              <a:t>What reports can we use</a:t>
            </a:r>
            <a:endParaRPr lang="en-GB" dirty="0"/>
          </a:p>
        </p:txBody>
      </p:sp>
      <p:sp>
        <p:nvSpPr>
          <p:cNvPr id="3" name="Content Placeholder 2">
            <a:extLst>
              <a:ext uri="{FF2B5EF4-FFF2-40B4-BE49-F238E27FC236}">
                <a16:creationId xmlns:a16="http://schemas.microsoft.com/office/drawing/2014/main" id="{9AB301A2-6017-C5E9-32F7-D42FB52D920F}"/>
              </a:ext>
            </a:extLst>
          </p:cNvPr>
          <p:cNvSpPr>
            <a:spLocks noGrp="1"/>
          </p:cNvSpPr>
          <p:nvPr>
            <p:ph sz="quarter" idx="10"/>
          </p:nvPr>
        </p:nvSpPr>
        <p:spPr/>
        <p:txBody>
          <a:bodyPr>
            <a:normAutofit fontScale="92500"/>
          </a:bodyPr>
          <a:lstStyle/>
          <a:p>
            <a:pPr marL="571500" indent="-571500">
              <a:buFont typeface="Wingdings" panose="05000000000000000000" pitchFamily="2" charset="2"/>
              <a:buChar char="v"/>
            </a:pPr>
            <a:r>
              <a:rPr lang="en-US" dirty="0"/>
              <a:t>PRM has a report for Intercompany cashflow</a:t>
            </a:r>
          </a:p>
          <a:p>
            <a:pPr marL="571500" indent="-571500">
              <a:buFont typeface="Wingdings" panose="05000000000000000000" pitchFamily="2" charset="2"/>
              <a:buChar char="v"/>
            </a:pPr>
            <a:r>
              <a:rPr lang="en-US" dirty="0"/>
              <a:t>This shows when money is spent by Dev Co and when RP reimburses the Dev Co</a:t>
            </a:r>
          </a:p>
          <a:p>
            <a:pPr marL="571500" indent="-571500">
              <a:buFont typeface="Wingdings" panose="05000000000000000000" pitchFamily="2" charset="2"/>
              <a:buChar char="v"/>
            </a:pPr>
            <a:r>
              <a:rPr lang="en-US" dirty="0"/>
              <a:t>Any mark up by the Dev Co can also be reported.</a:t>
            </a:r>
          </a:p>
          <a:p>
            <a:pPr marL="571500" indent="-571500">
              <a:buFont typeface="Wingdings" panose="05000000000000000000" pitchFamily="2" charset="2"/>
              <a:buChar char="v"/>
            </a:pPr>
            <a:r>
              <a:rPr lang="en-US" dirty="0"/>
              <a:t>Bespoke reports</a:t>
            </a:r>
            <a:endParaRPr lang="en-GB" dirty="0"/>
          </a:p>
        </p:txBody>
      </p:sp>
    </p:spTree>
    <p:extLst>
      <p:ext uri="{BB962C8B-B14F-4D97-AF65-F5344CB8AC3E}">
        <p14:creationId xmlns:p14="http://schemas.microsoft.com/office/powerpoint/2010/main" val="3602677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2657-4319-F24A-8A33-691C72893A7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97FDC11-2DD3-DF3A-AB64-E33C5E910D56}"/>
              </a:ext>
            </a:extLst>
          </p:cNvPr>
          <p:cNvSpPr>
            <a:spLocks noGrp="1"/>
          </p:cNvSpPr>
          <p:nvPr>
            <p:ph sz="quarter" idx="10"/>
          </p:nvPr>
        </p:nvSpPr>
        <p:spPr/>
        <p:txBody>
          <a:bodyPr/>
          <a:lstStyle/>
          <a:p>
            <a:endParaRPr lang="en-GB"/>
          </a:p>
        </p:txBody>
      </p:sp>
      <p:pic>
        <p:nvPicPr>
          <p:cNvPr id="5" name="Picture 4">
            <a:extLst>
              <a:ext uri="{FF2B5EF4-FFF2-40B4-BE49-F238E27FC236}">
                <a16:creationId xmlns:a16="http://schemas.microsoft.com/office/drawing/2014/main" id="{D64EE872-4E42-F9FB-966A-E19CACAC7EE4}"/>
              </a:ext>
            </a:extLst>
          </p:cNvPr>
          <p:cNvPicPr>
            <a:picLocks noChangeAspect="1"/>
          </p:cNvPicPr>
          <p:nvPr/>
        </p:nvPicPr>
        <p:blipFill>
          <a:blip r:embed="rId2"/>
          <a:stretch>
            <a:fillRect/>
          </a:stretch>
        </p:blipFill>
        <p:spPr>
          <a:xfrm>
            <a:off x="0" y="91884"/>
            <a:ext cx="12192000" cy="6674232"/>
          </a:xfrm>
          <a:prstGeom prst="rect">
            <a:avLst/>
          </a:prstGeom>
        </p:spPr>
      </p:pic>
    </p:spTree>
    <p:extLst>
      <p:ext uri="{BB962C8B-B14F-4D97-AF65-F5344CB8AC3E}">
        <p14:creationId xmlns:p14="http://schemas.microsoft.com/office/powerpoint/2010/main" val="382467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A0690-3CBF-F709-A745-4C6CB86A88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A2023-E906-BDBD-46FA-383F8B40B7B3}"/>
              </a:ext>
            </a:extLst>
          </p:cNvPr>
          <p:cNvSpPr>
            <a:spLocks noGrp="1"/>
          </p:cNvSpPr>
          <p:nvPr>
            <p:ph type="title"/>
          </p:nvPr>
        </p:nvSpPr>
        <p:spPr>
          <a:xfrm>
            <a:off x="1250830" y="888520"/>
            <a:ext cx="6849374" cy="1535501"/>
          </a:xfrm>
        </p:spPr>
        <p:txBody>
          <a:bodyPr>
            <a:normAutofit fontScale="90000"/>
          </a:bodyPr>
          <a:lstStyle/>
          <a:p>
            <a:r>
              <a:rPr lang="en-US" sz="6490" dirty="0"/>
              <a:t>What is the Private Developer Model?</a:t>
            </a:r>
            <a:br>
              <a:rPr lang="en-US" sz="6490" dirty="0"/>
            </a:br>
            <a:br>
              <a:rPr lang="en-US" sz="6490" dirty="0"/>
            </a:br>
            <a:r>
              <a:rPr lang="en-US" sz="6490" dirty="0"/>
              <a:t>When should we use it?</a:t>
            </a:r>
            <a:br>
              <a:rPr lang="en-US" sz="6490" dirty="0"/>
            </a:br>
            <a:r>
              <a:rPr lang="en-US" sz="6490" dirty="0"/>
              <a:t>How do we use it?</a:t>
            </a:r>
            <a:br>
              <a:rPr lang="en-US" sz="6490" dirty="0"/>
            </a:br>
            <a:br>
              <a:rPr lang="en-US" sz="6490" dirty="0"/>
            </a:br>
            <a:endParaRPr lang="en-GB" dirty="0"/>
          </a:p>
        </p:txBody>
      </p:sp>
      <p:sp>
        <p:nvSpPr>
          <p:cNvPr id="3" name="Content Placeholder 2">
            <a:extLst>
              <a:ext uri="{FF2B5EF4-FFF2-40B4-BE49-F238E27FC236}">
                <a16:creationId xmlns:a16="http://schemas.microsoft.com/office/drawing/2014/main" id="{C02811DA-4276-B683-A4FA-D098E941B313}"/>
              </a:ext>
            </a:extLst>
          </p:cNvPr>
          <p:cNvSpPr>
            <a:spLocks noGrp="1"/>
          </p:cNvSpPr>
          <p:nvPr>
            <p:ph sz="quarter" idx="10"/>
          </p:nvPr>
        </p:nvSpPr>
        <p:spPr>
          <a:xfrm flipV="1">
            <a:off x="11360988" y="6288087"/>
            <a:ext cx="60385" cy="86834"/>
          </a:xfrm>
        </p:spPr>
        <p:txBody>
          <a:bodyPr>
            <a:normAutofit fontScale="25000" lnSpcReduction="20000"/>
          </a:bodyPr>
          <a:lstStyle/>
          <a:p>
            <a:pPr marL="571500" indent="-571500">
              <a:buFont typeface="Arial" panose="020B0604020202020204" pitchFamily="34" charset="0"/>
              <a:buChar char="•"/>
            </a:pPr>
            <a:endParaRPr lang="en-GB" sz="2400" b="0" dirty="0"/>
          </a:p>
        </p:txBody>
      </p:sp>
    </p:spTree>
    <p:extLst>
      <p:ext uri="{BB962C8B-B14F-4D97-AF65-F5344CB8AC3E}">
        <p14:creationId xmlns:p14="http://schemas.microsoft.com/office/powerpoint/2010/main" val="3817465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4441-733A-81B8-1E3C-4E59299B404F}"/>
              </a:ext>
            </a:extLst>
          </p:cNvPr>
          <p:cNvSpPr>
            <a:spLocks noGrp="1"/>
          </p:cNvSpPr>
          <p:nvPr>
            <p:ph type="title"/>
          </p:nvPr>
        </p:nvSpPr>
        <p:spPr/>
        <p:txBody>
          <a:bodyPr/>
          <a:lstStyle/>
          <a:p>
            <a:r>
              <a:rPr lang="en-US" dirty="0"/>
              <a:t>Updated Guidance on the M3 Website</a:t>
            </a:r>
            <a:endParaRPr lang="en-GB" dirty="0"/>
          </a:p>
        </p:txBody>
      </p:sp>
      <p:sp>
        <p:nvSpPr>
          <p:cNvPr id="3" name="Content Placeholder 2">
            <a:extLst>
              <a:ext uri="{FF2B5EF4-FFF2-40B4-BE49-F238E27FC236}">
                <a16:creationId xmlns:a16="http://schemas.microsoft.com/office/drawing/2014/main" id="{6762A8D8-1AC0-1ED1-C7D7-17C0DDD71D02}"/>
              </a:ext>
            </a:extLst>
          </p:cNvPr>
          <p:cNvSpPr>
            <a:spLocks noGrp="1"/>
          </p:cNvSpPr>
          <p:nvPr>
            <p:ph sz="quarter" idx="10"/>
          </p:nvPr>
        </p:nvSpPr>
        <p:spPr/>
        <p:txBody>
          <a:bodyPr/>
          <a:lstStyle/>
          <a:p>
            <a:pPr marL="571500" indent="-571500">
              <a:buFont typeface="Wingdings" panose="05000000000000000000" pitchFamily="2" charset="2"/>
              <a:buChar char="v"/>
            </a:pPr>
            <a:r>
              <a:rPr lang="en-US" dirty="0"/>
              <a:t>Private Developer Appraisal </a:t>
            </a:r>
          </a:p>
          <a:p>
            <a:pPr marL="571500" indent="-571500">
              <a:buFont typeface="Wingdings" panose="05000000000000000000" pitchFamily="2" charset="2"/>
              <a:buChar char="v"/>
            </a:pPr>
            <a:r>
              <a:rPr lang="en-US" dirty="0"/>
              <a:t>How to set up intercompany (video &amp; guidance note)</a:t>
            </a:r>
            <a:endParaRPr lang="en-GB" dirty="0"/>
          </a:p>
        </p:txBody>
      </p:sp>
    </p:spTree>
    <p:extLst>
      <p:ext uri="{BB962C8B-B14F-4D97-AF65-F5344CB8AC3E}">
        <p14:creationId xmlns:p14="http://schemas.microsoft.com/office/powerpoint/2010/main" val="3543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33A6-98B5-481B-AA7F-41A9CE48092B}"/>
              </a:ext>
            </a:extLst>
          </p:cNvPr>
          <p:cNvSpPr>
            <a:spLocks noGrp="1"/>
          </p:cNvSpPr>
          <p:nvPr>
            <p:ph type="title"/>
          </p:nvPr>
        </p:nvSpPr>
        <p:spPr>
          <a:xfrm>
            <a:off x="1250830" y="888520"/>
            <a:ext cx="6849374" cy="1535501"/>
          </a:xfrm>
        </p:spPr>
        <p:txBody>
          <a:bodyPr>
            <a:normAutofit fontScale="90000"/>
          </a:bodyPr>
          <a:lstStyle/>
          <a:p>
            <a:r>
              <a:rPr lang="en-US" sz="6490" dirty="0"/>
              <a:t>What is the Private Developer Model Approach?</a:t>
            </a:r>
            <a:br>
              <a:rPr lang="en-US" sz="6490" dirty="0"/>
            </a:br>
            <a:br>
              <a:rPr lang="en-US" sz="6490" dirty="0"/>
            </a:br>
            <a:r>
              <a:rPr lang="en-US" sz="4000" i="1" dirty="0"/>
              <a:t>A method of appraising a project in </a:t>
            </a:r>
            <a:r>
              <a:rPr lang="en-US" sz="4000" i="1" dirty="0" err="1"/>
              <a:t>Pamwin</a:t>
            </a:r>
            <a:r>
              <a:rPr lang="en-US" sz="4000" i="1" dirty="0"/>
              <a:t> Plus from the Developer perspective</a:t>
            </a:r>
            <a:br>
              <a:rPr lang="en-US" sz="6490" dirty="0"/>
            </a:br>
            <a:br>
              <a:rPr lang="en-US" sz="6490" dirty="0"/>
            </a:br>
            <a:br>
              <a:rPr lang="en-US" sz="6490" dirty="0"/>
            </a:br>
            <a:br>
              <a:rPr lang="en-US" sz="6490" dirty="0"/>
            </a:br>
            <a:br>
              <a:rPr lang="en-US" sz="6490" dirty="0"/>
            </a:br>
            <a:endParaRPr lang="en-GB" dirty="0"/>
          </a:p>
        </p:txBody>
      </p:sp>
      <p:sp>
        <p:nvSpPr>
          <p:cNvPr id="3" name="Content Placeholder 2">
            <a:extLst>
              <a:ext uri="{FF2B5EF4-FFF2-40B4-BE49-F238E27FC236}">
                <a16:creationId xmlns:a16="http://schemas.microsoft.com/office/drawing/2014/main" id="{23A46A89-0005-4FC1-B6E0-2530359586EA}"/>
              </a:ext>
            </a:extLst>
          </p:cNvPr>
          <p:cNvSpPr>
            <a:spLocks noGrp="1"/>
          </p:cNvSpPr>
          <p:nvPr>
            <p:ph sz="quarter" idx="10"/>
          </p:nvPr>
        </p:nvSpPr>
        <p:spPr>
          <a:xfrm flipV="1">
            <a:off x="11360988" y="6288087"/>
            <a:ext cx="60385" cy="86834"/>
          </a:xfrm>
        </p:spPr>
        <p:txBody>
          <a:bodyPr>
            <a:normAutofit fontScale="25000" lnSpcReduction="20000"/>
          </a:bodyPr>
          <a:lstStyle/>
          <a:p>
            <a:pPr marL="571500" indent="-571500">
              <a:buFont typeface="Arial" panose="020B0604020202020204" pitchFamily="34" charset="0"/>
              <a:buChar char="•"/>
            </a:pPr>
            <a:endParaRPr lang="en-GB" sz="2400" b="0" dirty="0"/>
          </a:p>
        </p:txBody>
      </p:sp>
    </p:spTree>
    <p:extLst>
      <p:ext uri="{BB962C8B-B14F-4D97-AF65-F5344CB8AC3E}">
        <p14:creationId xmlns:p14="http://schemas.microsoft.com/office/powerpoint/2010/main" val="2201292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C986-0A3B-FA1F-FD88-51CBF33EF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D6207-C544-FE7D-BA87-905D006AD271}"/>
              </a:ext>
            </a:extLst>
          </p:cNvPr>
          <p:cNvSpPr>
            <a:spLocks noGrp="1"/>
          </p:cNvSpPr>
          <p:nvPr>
            <p:ph type="title"/>
          </p:nvPr>
        </p:nvSpPr>
        <p:spPr/>
        <p:txBody>
          <a:bodyPr/>
          <a:lstStyle/>
          <a:p>
            <a:r>
              <a:rPr lang="en-US" dirty="0"/>
              <a:t>How does it work?</a:t>
            </a:r>
            <a:endParaRPr lang="en-GB" dirty="0"/>
          </a:p>
        </p:txBody>
      </p:sp>
      <p:sp>
        <p:nvSpPr>
          <p:cNvPr id="3" name="Content Placeholder 2">
            <a:extLst>
              <a:ext uri="{FF2B5EF4-FFF2-40B4-BE49-F238E27FC236}">
                <a16:creationId xmlns:a16="http://schemas.microsoft.com/office/drawing/2014/main" id="{D3255934-CD8E-6A2D-BA84-EC86DB2849C2}"/>
              </a:ext>
            </a:extLst>
          </p:cNvPr>
          <p:cNvSpPr>
            <a:spLocks noGrp="1"/>
          </p:cNvSpPr>
          <p:nvPr>
            <p:ph sz="quarter" idx="10"/>
          </p:nvPr>
        </p:nvSpPr>
        <p:spPr>
          <a:xfrm>
            <a:off x="6063920" y="842851"/>
            <a:ext cx="5413375" cy="5718175"/>
          </a:xfrm>
        </p:spPr>
        <p:txBody>
          <a:bodyPr>
            <a:normAutofit fontScale="92500" lnSpcReduction="10000"/>
          </a:bodyPr>
          <a:lstStyle/>
          <a:p>
            <a:pPr marL="571500" indent="-571500">
              <a:buFont typeface="Wingdings" panose="05000000000000000000" pitchFamily="2" charset="2"/>
              <a:buChar char="v"/>
            </a:pPr>
            <a:r>
              <a:rPr lang="en-US" dirty="0"/>
              <a:t>Dev Co would enter into a contract with Contractor to develop all units for sale</a:t>
            </a:r>
          </a:p>
          <a:p>
            <a:pPr marL="571500" indent="-571500">
              <a:buFont typeface="Wingdings" panose="05000000000000000000" pitchFamily="2" charset="2"/>
              <a:buChar char="v"/>
            </a:pPr>
            <a:r>
              <a:rPr lang="en-US" dirty="0"/>
              <a:t>RP enter into a contract with Dev Co to purchase Affordable units</a:t>
            </a:r>
          </a:p>
          <a:p>
            <a:pPr marL="571500" indent="-571500">
              <a:buFont typeface="Wingdings" panose="05000000000000000000" pitchFamily="2" charset="2"/>
              <a:buChar char="v"/>
            </a:pPr>
            <a:r>
              <a:rPr lang="en-US" dirty="0"/>
              <a:t>Agreement between Dev Co and RP may include stage payments or payment on completion</a:t>
            </a:r>
          </a:p>
          <a:p>
            <a:endParaRPr lang="en-GB" dirty="0"/>
          </a:p>
        </p:txBody>
      </p:sp>
    </p:spTree>
    <p:extLst>
      <p:ext uri="{BB962C8B-B14F-4D97-AF65-F5344CB8AC3E}">
        <p14:creationId xmlns:p14="http://schemas.microsoft.com/office/powerpoint/2010/main" val="89220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854987-F219-462B-F791-144210A25DE7}"/>
              </a:ext>
            </a:extLst>
          </p:cNvPr>
          <p:cNvPicPr>
            <a:picLocks noChangeAspect="1"/>
          </p:cNvPicPr>
          <p:nvPr/>
        </p:nvPicPr>
        <p:blipFill>
          <a:blip r:embed="rId2"/>
          <a:stretch>
            <a:fillRect/>
          </a:stretch>
        </p:blipFill>
        <p:spPr>
          <a:xfrm>
            <a:off x="593889" y="1522412"/>
            <a:ext cx="11038787" cy="4529596"/>
          </a:xfrm>
          <a:prstGeom prst="rect">
            <a:avLst/>
          </a:prstGeom>
        </p:spPr>
      </p:pic>
    </p:spTree>
    <p:extLst>
      <p:ext uri="{BB962C8B-B14F-4D97-AF65-F5344CB8AC3E}">
        <p14:creationId xmlns:p14="http://schemas.microsoft.com/office/powerpoint/2010/main" val="25734331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0374-BB62-41C1-0EF0-07275C1C749B}"/>
              </a:ext>
            </a:extLst>
          </p:cNvPr>
          <p:cNvSpPr>
            <a:spLocks noGrp="1"/>
          </p:cNvSpPr>
          <p:nvPr>
            <p:ph type="title"/>
          </p:nvPr>
        </p:nvSpPr>
        <p:spPr/>
        <p:txBody>
          <a:bodyPr/>
          <a:lstStyle/>
          <a:p>
            <a:r>
              <a:rPr lang="en-US" dirty="0"/>
              <a:t>How do we use it?</a:t>
            </a:r>
            <a:endParaRPr lang="en-GB" dirty="0"/>
          </a:p>
        </p:txBody>
      </p:sp>
      <p:sp>
        <p:nvSpPr>
          <p:cNvPr id="3" name="Content Placeholder 2">
            <a:extLst>
              <a:ext uri="{FF2B5EF4-FFF2-40B4-BE49-F238E27FC236}">
                <a16:creationId xmlns:a16="http://schemas.microsoft.com/office/drawing/2014/main" id="{DFEAAC97-C70C-8FF1-CBE1-2DD1FDBCCB32}"/>
              </a:ext>
            </a:extLst>
          </p:cNvPr>
          <p:cNvSpPr>
            <a:spLocks noGrp="1"/>
          </p:cNvSpPr>
          <p:nvPr>
            <p:ph sz="quarter" idx="10"/>
          </p:nvPr>
        </p:nvSpPr>
        <p:spPr/>
        <p:txBody>
          <a:bodyPr>
            <a:normAutofit lnSpcReduction="10000"/>
          </a:bodyPr>
          <a:lstStyle/>
          <a:p>
            <a:pPr marL="571500" indent="-571500">
              <a:buFont typeface="Wingdings" panose="05000000000000000000" pitchFamily="2" charset="2"/>
              <a:buChar char="v"/>
            </a:pPr>
            <a:r>
              <a:rPr lang="en-US" sz="3200" dirty="0"/>
              <a:t>All units both private and affordable are for Sale</a:t>
            </a:r>
          </a:p>
          <a:p>
            <a:pPr marL="571500" indent="-571500">
              <a:buFont typeface="Wingdings" panose="05000000000000000000" pitchFamily="2" charset="2"/>
              <a:buChar char="v"/>
            </a:pPr>
            <a:r>
              <a:rPr lang="en-US" sz="3200" dirty="0"/>
              <a:t>Private sale valued at OMV</a:t>
            </a:r>
          </a:p>
          <a:p>
            <a:pPr marL="571500" indent="-571500">
              <a:buFont typeface="Wingdings" panose="05000000000000000000" pitchFamily="2" charset="2"/>
              <a:buChar char="v"/>
            </a:pPr>
            <a:r>
              <a:rPr lang="en-US" sz="3200" dirty="0"/>
              <a:t>Affordable – Various options for calculating Value</a:t>
            </a:r>
          </a:p>
          <a:p>
            <a:pPr marL="571500" indent="-571500">
              <a:buFont typeface="Wingdings" panose="05000000000000000000" pitchFamily="2" charset="2"/>
              <a:buChar char="v"/>
            </a:pPr>
            <a:r>
              <a:rPr lang="en-US" sz="3200" dirty="0"/>
              <a:t>Appraisal to show private and affordable income streams and all relevant costs</a:t>
            </a:r>
          </a:p>
          <a:p>
            <a:endParaRPr lang="en-GB" dirty="0"/>
          </a:p>
        </p:txBody>
      </p:sp>
    </p:spTree>
    <p:extLst>
      <p:ext uri="{BB962C8B-B14F-4D97-AF65-F5344CB8AC3E}">
        <p14:creationId xmlns:p14="http://schemas.microsoft.com/office/powerpoint/2010/main" val="647814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8401-36AB-46C3-A4BB-FC7F3EF93A2A}"/>
              </a:ext>
            </a:extLst>
          </p:cNvPr>
          <p:cNvSpPr>
            <a:spLocks noGrp="1"/>
          </p:cNvSpPr>
          <p:nvPr>
            <p:ph type="title"/>
          </p:nvPr>
        </p:nvSpPr>
        <p:spPr/>
        <p:txBody>
          <a:bodyPr/>
          <a:lstStyle/>
          <a:p>
            <a:r>
              <a:rPr lang="en-GB" dirty="0"/>
              <a:t>When to use it?</a:t>
            </a:r>
          </a:p>
        </p:txBody>
      </p:sp>
      <p:sp>
        <p:nvSpPr>
          <p:cNvPr id="3" name="Content Placeholder 2">
            <a:extLst>
              <a:ext uri="{FF2B5EF4-FFF2-40B4-BE49-F238E27FC236}">
                <a16:creationId xmlns:a16="http://schemas.microsoft.com/office/drawing/2014/main" id="{3E22C137-B1D2-4115-AE3B-8B650B9CDBEE}"/>
              </a:ext>
            </a:extLst>
          </p:cNvPr>
          <p:cNvSpPr>
            <a:spLocks noGrp="1"/>
          </p:cNvSpPr>
          <p:nvPr>
            <p:ph sz="quarter" idx="10"/>
          </p:nvPr>
        </p:nvSpPr>
        <p:spPr/>
        <p:txBody>
          <a:bodyPr>
            <a:normAutofit/>
          </a:bodyPr>
          <a:lstStyle/>
          <a:p>
            <a:pPr lvl="0"/>
            <a:r>
              <a:rPr lang="en-US" dirty="0"/>
              <a:t>Does the affordable viability change as outturn costs change, or is the price (and hence viability) fixed at the outset?</a:t>
            </a:r>
          </a:p>
          <a:p>
            <a:pPr lvl="1"/>
            <a:r>
              <a:rPr lang="en-US" dirty="0"/>
              <a:t>If it changes, use the traditional Project model</a:t>
            </a:r>
          </a:p>
          <a:p>
            <a:pPr lvl="1"/>
            <a:r>
              <a:rPr lang="en-US" dirty="0"/>
              <a:t>If it is fixed, use the Private Developer</a:t>
            </a:r>
          </a:p>
        </p:txBody>
      </p:sp>
    </p:spTree>
    <p:extLst>
      <p:ext uri="{BB962C8B-B14F-4D97-AF65-F5344CB8AC3E}">
        <p14:creationId xmlns:p14="http://schemas.microsoft.com/office/powerpoint/2010/main" val="2132893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E8FC13-94A8-4211-A43A-8442CC006CFD}"/>
              </a:ext>
            </a:extLst>
          </p:cNvPr>
          <p:cNvSpPr>
            <a:spLocks noGrp="1"/>
          </p:cNvSpPr>
          <p:nvPr>
            <p:ph type="title"/>
          </p:nvPr>
        </p:nvSpPr>
        <p:spPr>
          <a:xfrm flipV="1">
            <a:off x="-211720" y="-436855"/>
            <a:ext cx="602847" cy="93302"/>
          </a:xfrm>
        </p:spPr>
        <p:txBody>
          <a:bodyPr>
            <a:normAutofit fontScale="90000"/>
          </a:bodyPr>
          <a:lstStyle/>
          <a:p>
            <a:endParaRPr lang="en-GB" dirty="0"/>
          </a:p>
        </p:txBody>
      </p:sp>
      <p:graphicFrame>
        <p:nvGraphicFramePr>
          <p:cNvPr id="9" name="Table 9">
            <a:extLst>
              <a:ext uri="{FF2B5EF4-FFF2-40B4-BE49-F238E27FC236}">
                <a16:creationId xmlns:a16="http://schemas.microsoft.com/office/drawing/2014/main" id="{1AEA9A08-235C-4610-9EFB-71BCD4749048}"/>
              </a:ext>
            </a:extLst>
          </p:cNvPr>
          <p:cNvGraphicFramePr>
            <a:graphicFrameLocks noGrp="1"/>
          </p:cNvGraphicFramePr>
          <p:nvPr>
            <p:ph sz="quarter" idx="10"/>
            <p:extLst>
              <p:ext uri="{D42A27DB-BD31-4B8C-83A1-F6EECF244321}">
                <p14:modId xmlns:p14="http://schemas.microsoft.com/office/powerpoint/2010/main" val="593552805"/>
              </p:ext>
            </p:extLst>
          </p:nvPr>
        </p:nvGraphicFramePr>
        <p:xfrm>
          <a:off x="468630" y="1585020"/>
          <a:ext cx="11304265" cy="3754120"/>
        </p:xfrm>
        <a:graphic>
          <a:graphicData uri="http://schemas.openxmlformats.org/drawingml/2006/table">
            <a:tbl>
              <a:tblPr firstRow="1" bandRow="1">
                <a:tableStyleId>{5C22544A-7EE6-4342-B048-85BDC9FD1C3A}</a:tableStyleId>
              </a:tblPr>
              <a:tblGrid>
                <a:gridCol w="1614895">
                  <a:extLst>
                    <a:ext uri="{9D8B030D-6E8A-4147-A177-3AD203B41FA5}">
                      <a16:colId xmlns:a16="http://schemas.microsoft.com/office/drawing/2014/main" val="3219695623"/>
                    </a:ext>
                  </a:extLst>
                </a:gridCol>
                <a:gridCol w="1614895">
                  <a:extLst>
                    <a:ext uri="{9D8B030D-6E8A-4147-A177-3AD203B41FA5}">
                      <a16:colId xmlns:a16="http://schemas.microsoft.com/office/drawing/2014/main" val="1088752865"/>
                    </a:ext>
                  </a:extLst>
                </a:gridCol>
                <a:gridCol w="1614895">
                  <a:extLst>
                    <a:ext uri="{9D8B030D-6E8A-4147-A177-3AD203B41FA5}">
                      <a16:colId xmlns:a16="http://schemas.microsoft.com/office/drawing/2014/main" val="1784422407"/>
                    </a:ext>
                  </a:extLst>
                </a:gridCol>
                <a:gridCol w="1614895">
                  <a:extLst>
                    <a:ext uri="{9D8B030D-6E8A-4147-A177-3AD203B41FA5}">
                      <a16:colId xmlns:a16="http://schemas.microsoft.com/office/drawing/2014/main" val="704803027"/>
                    </a:ext>
                  </a:extLst>
                </a:gridCol>
                <a:gridCol w="1614895">
                  <a:extLst>
                    <a:ext uri="{9D8B030D-6E8A-4147-A177-3AD203B41FA5}">
                      <a16:colId xmlns:a16="http://schemas.microsoft.com/office/drawing/2014/main" val="2166462364"/>
                    </a:ext>
                  </a:extLst>
                </a:gridCol>
                <a:gridCol w="1614895">
                  <a:extLst>
                    <a:ext uri="{9D8B030D-6E8A-4147-A177-3AD203B41FA5}">
                      <a16:colId xmlns:a16="http://schemas.microsoft.com/office/drawing/2014/main" val="1896284301"/>
                    </a:ext>
                  </a:extLst>
                </a:gridCol>
                <a:gridCol w="1614895">
                  <a:extLst>
                    <a:ext uri="{9D8B030D-6E8A-4147-A177-3AD203B41FA5}">
                      <a16:colId xmlns:a16="http://schemas.microsoft.com/office/drawing/2014/main" val="2564556956"/>
                    </a:ext>
                  </a:extLst>
                </a:gridCol>
              </a:tblGrid>
              <a:tr h="370840">
                <a:tc>
                  <a:txBody>
                    <a:bodyPr/>
                    <a:lstStyle/>
                    <a:p>
                      <a:endParaRPr lang="en-GB" dirty="0"/>
                    </a:p>
                  </a:txBody>
                  <a:tcPr/>
                </a:tc>
                <a:tc>
                  <a:txBody>
                    <a:bodyPr/>
                    <a:lstStyle/>
                    <a:p>
                      <a:r>
                        <a:rPr lang="en-GB" dirty="0">
                          <a:solidFill>
                            <a:schemeClr val="tx1"/>
                          </a:solidFill>
                        </a:rPr>
                        <a:t>Land Trust</a:t>
                      </a:r>
                    </a:p>
                  </a:txBody>
                  <a:tcPr/>
                </a:tc>
                <a:tc>
                  <a:txBody>
                    <a:bodyPr/>
                    <a:lstStyle/>
                    <a:p>
                      <a:r>
                        <a:rPr lang="en-GB" dirty="0">
                          <a:solidFill>
                            <a:schemeClr val="tx1"/>
                          </a:solidFill>
                        </a:rPr>
                        <a:t>Micro Housing Association</a:t>
                      </a:r>
                    </a:p>
                  </a:txBody>
                  <a:tcPr/>
                </a:tc>
                <a:tc>
                  <a:txBody>
                    <a:bodyPr/>
                    <a:lstStyle/>
                    <a:p>
                      <a:r>
                        <a:rPr lang="en-GB" dirty="0">
                          <a:solidFill>
                            <a:schemeClr val="tx1"/>
                          </a:solidFill>
                        </a:rPr>
                        <a:t>Multi-function Development Department</a:t>
                      </a:r>
                    </a:p>
                  </a:txBody>
                  <a:tcPr/>
                </a:tc>
                <a:tc>
                  <a:txBody>
                    <a:bodyPr/>
                    <a:lstStyle/>
                    <a:p>
                      <a:r>
                        <a:rPr lang="en-GB" dirty="0">
                          <a:solidFill>
                            <a:schemeClr val="tx1"/>
                          </a:solidFill>
                        </a:rPr>
                        <a:t>Development split new business/ delivery</a:t>
                      </a:r>
                    </a:p>
                  </a:txBody>
                  <a:tcPr/>
                </a:tc>
                <a:tc>
                  <a:txBody>
                    <a:bodyPr/>
                    <a:lstStyle/>
                    <a:p>
                      <a:r>
                        <a:rPr lang="en-GB" dirty="0">
                          <a:solidFill>
                            <a:schemeClr val="tx1"/>
                          </a:solidFill>
                        </a:rPr>
                        <a:t>Development with VAT vehicle </a:t>
                      </a:r>
                      <a:r>
                        <a:rPr lang="en-GB" dirty="0" err="1">
                          <a:solidFill>
                            <a:schemeClr val="tx1"/>
                          </a:solidFill>
                        </a:rPr>
                        <a:t>DevCO</a:t>
                      </a:r>
                      <a:endParaRPr lang="en-GB" dirty="0">
                        <a:solidFill>
                          <a:schemeClr val="tx1"/>
                        </a:solidFill>
                      </a:endParaRPr>
                    </a:p>
                  </a:txBody>
                  <a:tcPr/>
                </a:tc>
                <a:tc>
                  <a:txBody>
                    <a:bodyPr/>
                    <a:lstStyle/>
                    <a:p>
                      <a:r>
                        <a:rPr lang="en-GB" dirty="0">
                          <a:solidFill>
                            <a:schemeClr val="tx1"/>
                          </a:solidFill>
                        </a:rPr>
                        <a:t>Development with </a:t>
                      </a:r>
                      <a:r>
                        <a:rPr lang="en-GB" dirty="0" err="1">
                          <a:solidFill>
                            <a:schemeClr val="tx1"/>
                          </a:solidFill>
                        </a:rPr>
                        <a:t>DevCO</a:t>
                      </a:r>
                      <a:r>
                        <a:rPr lang="en-GB" dirty="0">
                          <a:solidFill>
                            <a:schemeClr val="tx1"/>
                          </a:solidFill>
                        </a:rPr>
                        <a:t> as private developer</a:t>
                      </a:r>
                    </a:p>
                  </a:txBody>
                  <a:tcPr/>
                </a:tc>
                <a:extLst>
                  <a:ext uri="{0D108BD9-81ED-4DB2-BD59-A6C34878D82A}">
                    <a16:rowId xmlns:a16="http://schemas.microsoft.com/office/drawing/2014/main" val="4004372743"/>
                  </a:ext>
                </a:extLst>
              </a:tr>
              <a:tr h="370840">
                <a:tc>
                  <a:txBody>
                    <a:bodyPr/>
                    <a:lstStyle/>
                    <a:p>
                      <a:r>
                        <a:rPr lang="en-GB" dirty="0"/>
                        <a:t>Lite</a:t>
                      </a:r>
                    </a:p>
                  </a:txBody>
                  <a:tcPr/>
                </a:tc>
                <a:tc>
                  <a:txBody>
                    <a:bodyPr/>
                    <a:lstStyle/>
                    <a:p>
                      <a:r>
                        <a:rPr lang="en-GB" dirty="0"/>
                        <a:t>CLT model</a:t>
                      </a:r>
                    </a:p>
                  </a:txBody>
                  <a:tcPr/>
                </a:tc>
                <a:tc>
                  <a:txBody>
                    <a:bodyPr/>
                    <a:lstStyle/>
                    <a:p>
                      <a:r>
                        <a:rPr lang="en-GB" dirty="0"/>
                        <a:t>Yes</a:t>
                      </a:r>
                    </a:p>
                  </a:txBody>
                  <a:tcPr/>
                </a:tc>
                <a:tc>
                  <a:txBody>
                    <a:bodyPr/>
                    <a:lstStyle/>
                    <a:p>
                      <a:r>
                        <a:rPr lang="en-GB" dirty="0"/>
                        <a:t>Optional</a:t>
                      </a:r>
                    </a:p>
                  </a:txBody>
                  <a:tcPr/>
                </a:tc>
                <a:tc>
                  <a:txBody>
                    <a:bodyPr/>
                    <a:lstStyle/>
                    <a:p>
                      <a:r>
                        <a:rPr lang="en-GB" dirty="0"/>
                        <a:t>Could use for new business</a:t>
                      </a:r>
                    </a:p>
                  </a:txBody>
                  <a:tcPr/>
                </a:tc>
                <a:tc>
                  <a:txBody>
                    <a:bodyPr/>
                    <a:lstStyle/>
                    <a:p>
                      <a:r>
                        <a:rPr lang="en-GB" dirty="0"/>
                        <a:t>Could</a:t>
                      </a:r>
                    </a:p>
                  </a:txBody>
                  <a:tcPr/>
                </a:tc>
                <a:tc>
                  <a:txBody>
                    <a:bodyPr/>
                    <a:lstStyle/>
                    <a:p>
                      <a:r>
                        <a:rPr lang="en-GB" dirty="0"/>
                        <a:t>Could</a:t>
                      </a:r>
                    </a:p>
                  </a:txBody>
                  <a:tcPr/>
                </a:tc>
                <a:extLst>
                  <a:ext uri="{0D108BD9-81ED-4DB2-BD59-A6C34878D82A}">
                    <a16:rowId xmlns:a16="http://schemas.microsoft.com/office/drawing/2014/main" val="3121036194"/>
                  </a:ext>
                </a:extLst>
              </a:tr>
              <a:tr h="370840">
                <a:tc>
                  <a:txBody>
                    <a:bodyPr/>
                    <a:lstStyle/>
                    <a:p>
                      <a:r>
                        <a:rPr lang="en-GB" dirty="0"/>
                        <a:t>Plus – Multi Tenure Projects</a:t>
                      </a:r>
                    </a:p>
                  </a:txBody>
                  <a:tcPr/>
                </a:tc>
                <a:tc>
                  <a:txBody>
                    <a:bodyPr/>
                    <a:lstStyle/>
                    <a:p>
                      <a:r>
                        <a:rPr lang="en-GB" dirty="0"/>
                        <a:t>No</a:t>
                      </a:r>
                    </a:p>
                  </a:txBody>
                  <a:tcPr/>
                </a:tc>
                <a:tc>
                  <a:txBody>
                    <a:bodyPr/>
                    <a:lstStyle/>
                    <a:p>
                      <a:r>
                        <a:rPr lang="en-GB" dirty="0"/>
                        <a:t>Optional</a:t>
                      </a:r>
                    </a:p>
                  </a:txBody>
                  <a:tcPr/>
                </a:tc>
                <a:tc>
                  <a:txBody>
                    <a:bodyPr/>
                    <a:lstStyle/>
                    <a:p>
                      <a:r>
                        <a:rPr lang="en-GB" dirty="0"/>
                        <a:t>Yes</a:t>
                      </a:r>
                    </a:p>
                  </a:txBody>
                  <a:tcPr/>
                </a:tc>
                <a:tc>
                  <a:txBody>
                    <a:bodyPr/>
                    <a:lstStyle/>
                    <a:p>
                      <a:r>
                        <a:rPr lang="en-GB" dirty="0"/>
                        <a:t>Yes</a:t>
                      </a:r>
                    </a:p>
                  </a:txBody>
                  <a:tcPr/>
                </a:tc>
                <a:tc>
                  <a:txBody>
                    <a:bodyPr/>
                    <a:lstStyle/>
                    <a:p>
                      <a:r>
                        <a:rPr lang="en-GB" dirty="0"/>
                        <a:t>Could</a:t>
                      </a:r>
                    </a:p>
                  </a:txBody>
                  <a:tcPr/>
                </a:tc>
                <a:tc>
                  <a:txBody>
                    <a:bodyPr/>
                    <a:lstStyle/>
                    <a:p>
                      <a:r>
                        <a:rPr lang="en-GB" dirty="0"/>
                        <a:t>Depends</a:t>
                      </a:r>
                    </a:p>
                  </a:txBody>
                  <a:tcPr/>
                </a:tc>
                <a:extLst>
                  <a:ext uri="{0D108BD9-81ED-4DB2-BD59-A6C34878D82A}">
                    <a16:rowId xmlns:a16="http://schemas.microsoft.com/office/drawing/2014/main" val="2324921019"/>
                  </a:ext>
                </a:extLst>
              </a:tr>
              <a:tr h="370840">
                <a:tc>
                  <a:txBody>
                    <a:bodyPr/>
                    <a:lstStyle/>
                    <a:p>
                      <a:r>
                        <a:rPr lang="en-GB" dirty="0"/>
                        <a:t>Plus – Private Developer</a:t>
                      </a:r>
                    </a:p>
                  </a:txBody>
                  <a:tcPr/>
                </a:tc>
                <a:tc>
                  <a:txBody>
                    <a:bodyPr/>
                    <a:lstStyle/>
                    <a:p>
                      <a:r>
                        <a:rPr lang="en-GB" dirty="0"/>
                        <a:t>No</a:t>
                      </a:r>
                    </a:p>
                  </a:txBody>
                  <a:tcPr/>
                </a:tc>
                <a:tc>
                  <a:txBody>
                    <a:bodyPr/>
                    <a:lstStyle/>
                    <a:p>
                      <a:r>
                        <a:rPr lang="en-GB" dirty="0"/>
                        <a:t>No</a:t>
                      </a:r>
                    </a:p>
                  </a:txBody>
                  <a:tcPr/>
                </a:tc>
                <a:tc>
                  <a:txBody>
                    <a:bodyPr/>
                    <a:lstStyle/>
                    <a:p>
                      <a:r>
                        <a:rPr lang="en-GB" dirty="0"/>
                        <a:t>Unlikely</a:t>
                      </a:r>
                    </a:p>
                  </a:txBody>
                  <a:tcPr/>
                </a:tc>
                <a:tc>
                  <a:txBody>
                    <a:bodyPr/>
                    <a:lstStyle/>
                    <a:p>
                      <a:r>
                        <a:rPr lang="en-GB" dirty="0"/>
                        <a:t>Could</a:t>
                      </a:r>
                    </a:p>
                  </a:txBody>
                  <a:tcPr/>
                </a:tc>
                <a:tc>
                  <a:txBody>
                    <a:bodyPr/>
                    <a:lstStyle/>
                    <a:p>
                      <a:r>
                        <a:rPr lang="en-GB" dirty="0"/>
                        <a:t>Should</a:t>
                      </a:r>
                    </a:p>
                  </a:txBody>
                  <a:tcPr/>
                </a:tc>
                <a:tc>
                  <a:txBody>
                    <a:bodyPr/>
                    <a:lstStyle/>
                    <a:p>
                      <a:r>
                        <a:rPr lang="en-GB" dirty="0"/>
                        <a:t>Must</a:t>
                      </a:r>
                    </a:p>
                  </a:txBody>
                  <a:tcPr/>
                </a:tc>
                <a:extLst>
                  <a:ext uri="{0D108BD9-81ED-4DB2-BD59-A6C34878D82A}">
                    <a16:rowId xmlns:a16="http://schemas.microsoft.com/office/drawing/2014/main" val="3262352139"/>
                  </a:ext>
                </a:extLst>
              </a:tr>
              <a:tr h="370840">
                <a:tc>
                  <a:txBody>
                    <a:bodyPr/>
                    <a:lstStyle/>
                    <a:p>
                      <a:r>
                        <a:rPr lang="en-GB" dirty="0"/>
                        <a:t>Sync</a:t>
                      </a:r>
                    </a:p>
                  </a:txBody>
                  <a:tcPr/>
                </a:tc>
                <a:tc>
                  <a:txBody>
                    <a:bodyPr/>
                    <a:lstStyle/>
                    <a:p>
                      <a:r>
                        <a:rPr lang="en-GB" dirty="0"/>
                        <a:t>No</a:t>
                      </a:r>
                    </a:p>
                  </a:txBody>
                  <a:tcPr/>
                </a:tc>
                <a:tc>
                  <a:txBody>
                    <a:bodyPr/>
                    <a:lstStyle/>
                    <a:p>
                      <a:r>
                        <a:rPr lang="en-GB" dirty="0"/>
                        <a:t>Overkill</a:t>
                      </a:r>
                    </a:p>
                  </a:txBody>
                  <a:tcPr/>
                </a:tc>
                <a:tc>
                  <a:txBody>
                    <a:bodyPr/>
                    <a:lstStyle/>
                    <a:p>
                      <a:r>
                        <a:rPr lang="en-GB" dirty="0"/>
                        <a:t>Optional</a:t>
                      </a:r>
                    </a:p>
                  </a:txBody>
                  <a:tcPr/>
                </a:tc>
                <a:tc>
                  <a:txBody>
                    <a:bodyPr/>
                    <a:lstStyle/>
                    <a:p>
                      <a:r>
                        <a:rPr lang="en-GB" dirty="0"/>
                        <a:t>Optional</a:t>
                      </a:r>
                    </a:p>
                  </a:txBody>
                  <a:tcPr/>
                </a:tc>
                <a:tc>
                  <a:txBody>
                    <a:bodyPr/>
                    <a:lstStyle/>
                    <a:p>
                      <a:r>
                        <a:rPr lang="en-GB" dirty="0"/>
                        <a:t>Optional</a:t>
                      </a:r>
                    </a:p>
                  </a:txBody>
                  <a:tcPr/>
                </a:tc>
                <a:tc>
                  <a:txBody>
                    <a:bodyPr/>
                    <a:lstStyle/>
                    <a:p>
                      <a:r>
                        <a:rPr lang="en-GB" dirty="0"/>
                        <a:t>Optional</a:t>
                      </a:r>
                    </a:p>
                  </a:txBody>
                  <a:tcPr/>
                </a:tc>
                <a:extLst>
                  <a:ext uri="{0D108BD9-81ED-4DB2-BD59-A6C34878D82A}">
                    <a16:rowId xmlns:a16="http://schemas.microsoft.com/office/drawing/2014/main" val="1051001235"/>
                  </a:ext>
                </a:extLst>
              </a:tr>
            </a:tbl>
          </a:graphicData>
        </a:graphic>
      </p:graphicFrame>
    </p:spTree>
    <p:extLst>
      <p:ext uri="{BB962C8B-B14F-4D97-AF65-F5344CB8AC3E}">
        <p14:creationId xmlns:p14="http://schemas.microsoft.com/office/powerpoint/2010/main" val="3911913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E53473-9328-F3EE-1E34-E70D525C81BB}"/>
              </a:ext>
            </a:extLst>
          </p:cNvPr>
          <p:cNvPicPr>
            <a:picLocks noChangeAspect="1"/>
          </p:cNvPicPr>
          <p:nvPr/>
        </p:nvPicPr>
        <p:blipFill>
          <a:blip r:embed="rId2"/>
          <a:stretch>
            <a:fillRect/>
          </a:stretch>
        </p:blipFill>
        <p:spPr>
          <a:xfrm>
            <a:off x="487934" y="2520617"/>
            <a:ext cx="11041047" cy="3220308"/>
          </a:xfrm>
          <a:prstGeom prst="rect">
            <a:avLst/>
          </a:prstGeom>
        </p:spPr>
      </p:pic>
    </p:spTree>
    <p:extLst>
      <p:ext uri="{BB962C8B-B14F-4D97-AF65-F5344CB8AC3E}">
        <p14:creationId xmlns:p14="http://schemas.microsoft.com/office/powerpoint/2010/main" val="18230824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20000"/>
          </a:lnSpc>
          <a:defRPr sz="1600" dirty="0">
            <a:solidFill>
              <a:srgbClr val="172B46"/>
            </a:solidFill>
            <a:latin typeface="Roboto Light" panose="02000000000000000000" pitchFamily="2" charset="0"/>
            <a:ea typeface="Roboto Light" panose="02000000000000000000" pitchFamily="2"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a0fc6b-7392-4055-b941-0fa99f5e5861" xsi:nil="true"/>
    <lcf76f155ced4ddcb4097134ff3c332f xmlns="3acecde0-9214-4f6b-bc37-5b29720f64a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2CA51784E6A44CAEEB133AF055F2FC" ma:contentTypeVersion="13" ma:contentTypeDescription="Create a new document." ma:contentTypeScope="" ma:versionID="1cc4b772915f9a0b5c95559da5d43938">
  <xsd:schema xmlns:xsd="http://www.w3.org/2001/XMLSchema" xmlns:xs="http://www.w3.org/2001/XMLSchema" xmlns:p="http://schemas.microsoft.com/office/2006/metadata/properties" xmlns:ns2="3acecde0-9214-4f6b-bc37-5b29720f64a3" xmlns:ns3="aea0fc6b-7392-4055-b941-0fa99f5e5861" targetNamespace="http://schemas.microsoft.com/office/2006/metadata/properties" ma:root="true" ma:fieldsID="de578d59c4ea4cf527047fad157f69d5" ns2:_="" ns3:_="">
    <xsd:import namespace="3acecde0-9214-4f6b-bc37-5b29720f64a3"/>
    <xsd:import namespace="aea0fc6b-7392-4055-b941-0fa99f5e58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ecde0-9214-4f6b-bc37-5b29720f6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1d93dcc-62e9-42fa-94d1-98dcf228b3d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a0fc6b-7392-4055-b941-0fa99f5e586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0f4c149-cf1f-4755-b6c5-c0eecb5634f5}" ma:internalName="TaxCatchAll" ma:showField="CatchAllData" ma:web="aea0fc6b-7392-4055-b941-0fa99f5e5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4A7546-9184-4D54-851D-109E80D8382B}">
  <ds:schemaRefs>
    <ds:schemaRef ds:uri="3acecde0-9214-4f6b-bc37-5b29720f64a3"/>
    <ds:schemaRef ds:uri="http://purl.org/dc/dcmitype/"/>
    <ds:schemaRef ds:uri="http://purl.org/dc/elements/1.1/"/>
    <ds:schemaRef ds:uri="http://schemas.microsoft.com/office/2006/documentManagement/types"/>
    <ds:schemaRef ds:uri="http://purl.org/dc/terms/"/>
    <ds:schemaRef ds:uri="aea0fc6b-7392-4055-b941-0fa99f5e586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B1F1681-8440-46A1-8861-63AB25BA2C2F}">
  <ds:schemaRefs>
    <ds:schemaRef ds:uri="http://schemas.microsoft.com/sharepoint/v3/contenttype/forms"/>
  </ds:schemaRefs>
</ds:datastoreItem>
</file>

<file path=customXml/itemProps3.xml><?xml version="1.0" encoding="utf-8"?>
<ds:datastoreItem xmlns:ds="http://schemas.openxmlformats.org/officeDocument/2006/customXml" ds:itemID="{2697E182-2392-42FF-BF93-711FEA05F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cecde0-9214-4f6b-bc37-5b29720f64a3"/>
    <ds:schemaRef ds:uri="aea0fc6b-7392-4055-b941-0fa99f5e5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92c53ef-67af-49de-a2f9-12748a35e2c6}" enabled="0" method="" siteId="{f92c53ef-67af-49de-a2f9-12748a35e2c6}" removed="1"/>
</clbl:labelList>
</file>

<file path=docProps/app.xml><?xml version="1.0" encoding="utf-8"?>
<Properties xmlns="http://schemas.openxmlformats.org/officeDocument/2006/extended-properties" xmlns:vt="http://schemas.openxmlformats.org/officeDocument/2006/docPropsVTypes">
  <Template/>
  <TotalTime>0</TotalTime>
  <Words>788</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Roboto Black</vt:lpstr>
      <vt:lpstr>Calibri</vt:lpstr>
      <vt:lpstr>Roboto Light</vt:lpstr>
      <vt:lpstr>Roboto</vt:lpstr>
      <vt:lpstr>Wingdings</vt:lpstr>
      <vt:lpstr>Roboto Bold</vt:lpstr>
      <vt:lpstr>Calibri Light</vt:lpstr>
      <vt:lpstr>Roboto Medium</vt:lpstr>
      <vt:lpstr>Arial</vt:lpstr>
      <vt:lpstr>Office Theme</vt:lpstr>
      <vt:lpstr>Custom Design</vt:lpstr>
      <vt:lpstr>Private Developer Appraisals and Intercompany options </vt:lpstr>
      <vt:lpstr>What is the Private Developer Model?  When should we use it? How do we use it?  </vt:lpstr>
      <vt:lpstr>What is the Private Developer Model Approach?  A method of appraising a project in Pamwin Plus from the Developer perspective     </vt:lpstr>
      <vt:lpstr>How does it work?</vt:lpstr>
      <vt:lpstr>PowerPoint Presentation</vt:lpstr>
      <vt:lpstr>How do we use it?</vt:lpstr>
      <vt:lpstr>When to use it?</vt:lpstr>
      <vt:lpstr>PowerPoint Presentation</vt:lpstr>
      <vt:lpstr>PowerPoint Presentation</vt:lpstr>
      <vt:lpstr>Appraising with Dev Co – Non PDM</vt:lpstr>
      <vt:lpstr>Intercompany  </vt:lpstr>
      <vt:lpstr>What is it/ how does it work?</vt:lpstr>
      <vt:lpstr>How can we set it up?</vt:lpstr>
      <vt:lpstr>PowerPoint Presentation</vt:lpstr>
      <vt:lpstr>PowerPoint Presentation</vt:lpstr>
      <vt:lpstr>PowerPoint Presentation</vt:lpstr>
      <vt:lpstr>PowerPoint Presentation</vt:lpstr>
      <vt:lpstr>What reports can we use</vt:lpstr>
      <vt:lpstr>PowerPoint Presentation</vt:lpstr>
      <vt:lpstr>Updated Guidance on the M3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Jonathan Ramos</dc:creator>
  <cp:lastModifiedBy>Sundeep Heer</cp:lastModifiedBy>
  <cp:revision>423</cp:revision>
  <dcterms:created xsi:type="dcterms:W3CDTF">2019-10-25T12:10:47Z</dcterms:created>
  <dcterms:modified xsi:type="dcterms:W3CDTF">2025-07-10T14:43:27Z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0x010100EF2CA51784E6A44CAEEB133AF055F2FC</vt:lpwstr>
  </property>
  <property fmtid="{D5CDD505-2E9C-101B-9397-08002B2CF9AE}" pid="3" name="MediaServiceImageTags">
    <vt:lpwstr/>
  </property>
</Properties>
</file>