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50" r:id="rId2"/>
    <p:sldId id="2744" r:id="rId3"/>
    <p:sldId id="2751" r:id="rId4"/>
    <p:sldId id="2736" r:id="rId5"/>
  </p:sldIdLst>
  <p:sldSz cx="12192000" cy="6858000"/>
  <p:notesSz cx="9144000" cy="6858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Roboto Black" panose="020B0604020202020204" charset="0"/>
      <p:bold r:id="rId18"/>
      <p:boldItalic r:id="rId19"/>
    </p:embeddedFont>
    <p:embeddedFont>
      <p:font typeface="Roboto Light" panose="020B060402020202020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deep Heer" initials="SH" lastIdx="1" clrIdx="0">
    <p:extLst>
      <p:ext uri="{19B8F6BF-5375-455C-9EA6-DF929625EA0E}">
        <p15:presenceInfo xmlns:p15="http://schemas.microsoft.com/office/powerpoint/2012/main" userId="S::sundeep.heer@m3h.co.uk::4e849e40-fdc6-4270-a803-a7b177e983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5B7FB1"/>
    <a:srgbClr val="D9D9D9"/>
    <a:srgbClr val="A2B2D2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67685" autoAdjust="0"/>
  </p:normalViewPr>
  <p:slideViewPr>
    <p:cSldViewPr snapToGrid="0">
      <p:cViewPr varScale="1">
        <p:scale>
          <a:sx n="74" d="100"/>
          <a:sy n="74" d="100"/>
        </p:scale>
        <p:origin x="474" y="84"/>
      </p:cViewPr>
      <p:guideLst>
        <p:guide orient="horz" pos="2319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24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4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2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14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5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A4FAA0-9E51-4693-A67D-859091EAC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921008-271B-4215-837A-DBAE21175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list items,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7E2CB0-C366-4C4C-BC99-E3942D41E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E8FE3D5-6EFC-4786-8370-E180E88ECB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027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FF7251-3F6E-4C86-BC62-A759884EFC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paragraphs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A8AA4-9AE3-41F0-BF2C-1D976BE7E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23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EE5491-CD5B-44F0-9510-537A8D364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92F93F-C146-449A-A197-0BB919D8D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5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96189-F55D-42E8-A9C1-4170E74F3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605C20-5249-4971-A01A-103E9E1F7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D80D4-05AC-410F-9A72-3BD6DF7B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5700-6B05-4B71-9A10-05D8F2C6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013D6-D620-4625-A49E-0A5388C7E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55" r:id="rId4"/>
    <p:sldLayoutId id="2147483665" r:id="rId5"/>
    <p:sldLayoutId id="2147483666" r:id="rId6"/>
    <p:sldLayoutId id="2147483671" r:id="rId7"/>
    <p:sldLayoutId id="2147483672" r:id="rId8"/>
    <p:sldLayoutId id="2147483670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6" r:id="rId15"/>
    <p:sldLayoutId id="2147483681" r:id="rId16"/>
    <p:sldLayoutId id="2147483682" r:id="rId17"/>
    <p:sldLayoutId id="2147483683" r:id="rId18"/>
    <p:sldLayoutId id="2147483690" r:id="rId19"/>
    <p:sldLayoutId id="2147483691" r:id="rId20"/>
    <p:sldLayoutId id="2147483692" r:id="rId21"/>
    <p:sldLayoutId id="2147483673" r:id="rId22"/>
    <p:sldLayoutId id="2147483688" r:id="rId23"/>
    <p:sldLayoutId id="2147483689" r:id="rId24"/>
    <p:sldLayoutId id="2147483694" r:id="rId25"/>
    <p:sldLayoutId id="2147483695" r:id="rId26"/>
    <p:sldLayoutId id="2147483700" r:id="rId27"/>
    <p:sldLayoutId id="2147483699" r:id="rId28"/>
    <p:sldLayoutId id="2147483693" r:id="rId29"/>
    <p:sldLayoutId id="2147483696" r:id="rId30"/>
    <p:sldLayoutId id="2147483697" r:id="rId31"/>
    <p:sldLayoutId id="2147483698" r:id="rId3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172B46"/>
        </a:buClr>
        <a:buSzPct val="120000"/>
        <a:buFont typeface="Arial" panose="020B0604020202020204" pitchFamily="34" charset="0"/>
        <a:buChar char="•"/>
        <a:defRPr sz="36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B933-6ADE-4398-8AD7-1CA1990C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1" y="842851"/>
            <a:ext cx="4493364" cy="4475769"/>
          </a:xfrm>
        </p:spPr>
        <p:txBody>
          <a:bodyPr>
            <a:normAutofit/>
          </a:bodyPr>
          <a:lstStyle/>
          <a:p>
            <a:r>
              <a:rPr lang="en-GB" dirty="0"/>
              <a:t>Timetable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4542-6EA5-4753-9332-B1414FBE9F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38670" y="490538"/>
            <a:ext cx="6807269" cy="57181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300" dirty="0"/>
              <a:t>All tenure stages have a start date and an end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300" dirty="0"/>
              <a:t>Stages can be made to be dependent on each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300" dirty="0"/>
              <a:t>Account timings can be timed to any stage</a:t>
            </a:r>
          </a:p>
        </p:txBody>
      </p:sp>
    </p:spTree>
    <p:extLst>
      <p:ext uri="{BB962C8B-B14F-4D97-AF65-F5344CB8AC3E}">
        <p14:creationId xmlns:p14="http://schemas.microsoft.com/office/powerpoint/2010/main" val="1553295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B933-6ADE-4398-8AD7-1CA1990C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1" y="842851"/>
            <a:ext cx="3963989" cy="4475769"/>
          </a:xfrm>
        </p:spPr>
        <p:txBody>
          <a:bodyPr>
            <a:normAutofit/>
          </a:bodyPr>
          <a:lstStyle/>
          <a:p>
            <a:r>
              <a:rPr lang="en-GB" dirty="0"/>
              <a:t>Gannt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4542-6EA5-4753-9332-B1414FBE9F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10050" y="490538"/>
            <a:ext cx="7735889" cy="57181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Compatible with MS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Periods draggable and editable by start date, end date and duration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Dependencies can be set through the Gannt chart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Users should be free to create their own tasks / periods?</a:t>
            </a:r>
            <a:endParaRPr lang="en-GB" sz="11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358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B933-6ADE-4398-8AD7-1CA1990C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1" y="842851"/>
            <a:ext cx="3963989" cy="4475769"/>
          </a:xfrm>
        </p:spPr>
        <p:txBody>
          <a:bodyPr>
            <a:normAutofit/>
          </a:bodyPr>
          <a:lstStyle/>
          <a:p>
            <a:r>
              <a:rPr lang="en-GB" dirty="0"/>
              <a:t>Redesign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4542-6EA5-4753-9332-B1414FBE9F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10050" y="490538"/>
            <a:ext cx="7735889" cy="57181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Not just colours and styles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Project and tenure levels becoming more consistent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Changes to the way that users interact with </a:t>
            </a:r>
            <a:r>
              <a:rPr lang="en-GB" sz="2700"/>
              <a:t>the system</a:t>
            </a:r>
            <a:endParaRPr lang="en-GB" sz="11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927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3EB-C8E8-4037-93FD-2EE9D858A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Thank you all for attending!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5E15CD-8E2D-4D72-920C-9D40D4C2B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Phased Projects Focus Group|  23</a:t>
            </a:r>
            <a:r>
              <a:rPr lang="en-GB" baseline="30000" dirty="0"/>
              <a:t>rd</a:t>
            </a:r>
            <a:r>
              <a:rPr lang="en-GB" dirty="0"/>
              <a:t> July 2020</a:t>
            </a:r>
          </a:p>
        </p:txBody>
      </p:sp>
    </p:spTree>
    <p:extLst>
      <p:ext uri="{BB962C8B-B14F-4D97-AF65-F5344CB8AC3E}">
        <p14:creationId xmlns:p14="http://schemas.microsoft.com/office/powerpoint/2010/main" val="70387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z="1600" dirty="0">
            <a:solidFill>
              <a:srgbClr val="172B46"/>
            </a:solidFill>
            <a:latin typeface="Roboto Light" panose="02000000000000000000" pitchFamily="2" charset="0"/>
            <a:ea typeface="Roboto Light" panose="02000000000000000000" pitchFamily="2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4851</TotalTime>
  <Words>114</Words>
  <Application>Microsoft Office PowerPoint</Application>
  <PresentationFormat>Widescreen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Roboto Black</vt:lpstr>
      <vt:lpstr>Roboto</vt:lpstr>
      <vt:lpstr>Calibri Light</vt:lpstr>
      <vt:lpstr>Arial</vt:lpstr>
      <vt:lpstr>Roboto Light</vt:lpstr>
      <vt:lpstr>Calibri</vt:lpstr>
      <vt:lpstr>Office Theme</vt:lpstr>
      <vt:lpstr>Timetable  </vt:lpstr>
      <vt:lpstr>Gannt    </vt:lpstr>
      <vt:lpstr>Redesign</vt:lpstr>
      <vt:lpstr>Thank you all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Jonny Sweetman</cp:lastModifiedBy>
  <cp:revision>468</cp:revision>
  <dcterms:created xsi:type="dcterms:W3CDTF">2019-10-25T12:10:47Z</dcterms:created>
  <dcterms:modified xsi:type="dcterms:W3CDTF">2020-09-09T20:03:26Z</dcterms:modified>
</cp:coreProperties>
</file>