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4" r:id="rId2"/>
    <p:sldId id="2757" r:id="rId3"/>
    <p:sldId id="2758" r:id="rId4"/>
    <p:sldId id="261" r:id="rId5"/>
    <p:sldId id="265" r:id="rId6"/>
    <p:sldId id="2763" r:id="rId7"/>
    <p:sldId id="260" r:id="rId8"/>
    <p:sldId id="2767" r:id="rId9"/>
    <p:sldId id="2764" r:id="rId10"/>
    <p:sldId id="2768" r:id="rId11"/>
    <p:sldId id="2769" r:id="rId12"/>
    <p:sldId id="2770" r:id="rId13"/>
    <p:sldId id="2762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lack" panose="02000000000000000000" pitchFamily="2" charset="0"/>
      <p:bold r:id="rId27"/>
      <p:boldItalic r:id="rId28"/>
    </p:embeddedFont>
    <p:embeddedFont>
      <p:font typeface="Roboto Light" panose="02000000000000000000" pitchFamily="2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6281" autoAdjust="0"/>
  </p:normalViewPr>
  <p:slideViewPr>
    <p:cSldViewPr snapToGrid="0">
      <p:cViewPr varScale="1">
        <p:scale>
          <a:sx n="48" d="100"/>
          <a:sy n="48" d="100"/>
        </p:scale>
        <p:origin x="1032" y="4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8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518C0-2DCA-4DAA-9755-4CC2F7BE77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94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817A-2489-8BD7-6B95-918889D0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09A97-608C-FE57-08AC-465BDD87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208EF-B97F-7835-025D-D61F2F9D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E4D1-CF46-4812-A8EE-3F8C5344C6CB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F04F-403B-1DB6-2393-2F7791CD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63D6A-C1E0-9A64-E061-4EEBDADA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0BEA-C72A-43BC-94EA-5BF12F563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69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619FA-BC0A-9C2C-632E-30676922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2EFDD-E3A6-67DF-32AA-9C14BF1F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373-9E4F-A029-1E62-AC12C7517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6647C-D085-B24E-2076-0D0692282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C2048-5AF7-0143-9048-354F9D6A1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A6C33-8696-3626-A59D-AB2E8AFE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E4D1-CF46-4812-A8EE-3F8C5344C6CB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62E79-9366-C4C2-058B-3A85E2B07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B5D9D-C65D-BE9C-7CAD-0225EAF8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0BEA-C72A-43BC-94EA-5BF12F563D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53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  <p:sldLayoutId id="2147483702" r:id="rId33"/>
    <p:sldLayoutId id="2147483703" r:id="rId3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0573-2CFA-4BF1-AB92-CF0F8A681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79132" y="859125"/>
            <a:ext cx="10833735" cy="2422525"/>
          </a:xfrm>
        </p:spPr>
        <p:txBody>
          <a:bodyPr anchor="b">
            <a:normAutofit/>
          </a:bodyPr>
          <a:lstStyle/>
          <a:p>
            <a:pPr algn="ctr"/>
            <a:r>
              <a:rPr lang="en-US" sz="7200" b="0" dirty="0">
                <a:latin typeface="Roboto Black" panose="02000000000000000000" pitchFamily="2" charset="0"/>
                <a:ea typeface="Roboto Black" panose="02000000000000000000" pitchFamily="2" charset="0"/>
              </a:rPr>
              <a:t>What’s new</a:t>
            </a:r>
            <a:endParaRPr lang="en-GB" sz="72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52E8F3F-0501-4949-BBB3-A0CEB43C1C5D}"/>
              </a:ext>
            </a:extLst>
          </p:cNvPr>
          <p:cNvSpPr txBox="1">
            <a:spLocks/>
          </p:cNvSpPr>
          <p:nvPr/>
        </p:nvSpPr>
        <p:spPr>
          <a:xfrm>
            <a:off x="679131" y="3294932"/>
            <a:ext cx="10833735" cy="63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en-US" sz="2400" b="0" dirty="0"/>
              <a:t>Session 2  |  12 July 2022</a:t>
            </a: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2895654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2100-2E43-F242-5F4E-19575010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1FDAA-1D71-523B-00E4-E8E7CE220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20FF9-0F81-9AF7-515B-65F40A918D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5E335-3935-B957-9421-0F27BBC00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72B0-D558-67E6-BFBB-BD14E468E6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FC4D3-5303-FCC6-31AA-A4F41125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" y="365125"/>
            <a:ext cx="12177815" cy="590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BFCE-2440-237C-E842-17355BA4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3BB66-1B68-8147-AE0F-3C8E2899F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463D9-FE2F-43AE-D101-C958A52733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6D15C-E68A-7533-0E64-069965D88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3EC54-BE5A-D858-47D3-488AA7496B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04C25-DF80-8EF0-3510-FBFAA08F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58"/>
            <a:ext cx="12192000" cy="67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C0A2-29E1-ACEB-95DC-F962F5CB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F3E6-5CCD-33DB-05FE-E79475EE7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8DA2D-BBB3-3851-5E9C-052B1CD91F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FCED0-683F-692F-4A11-6EA10F62D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F6B51-D97C-C6F5-8CC5-38BBBEE0E65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D2FDBA-6CFA-5DFC-B0A1-89073E0A6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35"/>
            <a:ext cx="12192000" cy="652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What’s new |  12 July 2022</a:t>
            </a:r>
          </a:p>
        </p:txBody>
      </p:sp>
    </p:spTree>
    <p:extLst>
      <p:ext uri="{BB962C8B-B14F-4D97-AF65-F5344CB8AC3E}">
        <p14:creationId xmlns:p14="http://schemas.microsoft.com/office/powerpoint/2010/main" val="141140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89095" y="842963"/>
            <a:ext cx="6937793" cy="5718175"/>
          </a:xfrm>
        </p:spPr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0" dirty="0">
                <a:latin typeface="Roboto Black" panose="02000000000000000000" pitchFamily="2" charset="0"/>
                <a:ea typeface="Roboto Black" panose="02000000000000000000" pitchFamily="2" charset="0"/>
              </a:rPr>
              <a:t>New look and feel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0" dirty="0">
                <a:latin typeface="Roboto Black" panose="02000000000000000000" pitchFamily="2" charset="0"/>
                <a:ea typeface="Roboto Black" panose="02000000000000000000" pitchFamily="2" charset="0"/>
              </a:rPr>
              <a:t>Flexible milestones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b="0" dirty="0"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0" dirty="0">
                <a:latin typeface="Roboto Black" panose="02000000000000000000" pitchFamily="2" charset="0"/>
                <a:ea typeface="Roboto Black" panose="02000000000000000000" pitchFamily="2" charset="0"/>
              </a:rPr>
              <a:t>Other features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4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6B7611-C14A-4A11-A3F4-4BEDB0CEB283}"/>
              </a:ext>
            </a:extLst>
          </p:cNvPr>
          <p:cNvCxnSpPr>
            <a:cxnSpLocks/>
          </p:cNvCxnSpPr>
          <p:nvPr/>
        </p:nvCxnSpPr>
        <p:spPr>
          <a:xfrm>
            <a:off x="819151" y="3642368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79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and</a:t>
            </a:r>
            <a:br>
              <a:rPr lang="en-US" dirty="0"/>
            </a:br>
            <a:r>
              <a:rPr lang="en-US" dirty="0"/>
              <a:t>feel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25979" y="842963"/>
            <a:ext cx="6600909" cy="584358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New colour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New screen and menus layout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400" dirty="0"/>
              <a:t>Redesigned grids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b="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6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milestones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A8DCE-B6A0-B3E3-73F5-ED5191DABA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0359" y="842963"/>
            <a:ext cx="6456530" cy="571817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No hard wired milestones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Stages in </a:t>
            </a:r>
            <a:r>
              <a:rPr lang="en-GB" dirty="0" err="1"/>
              <a:t>Pamwin</a:t>
            </a:r>
            <a:r>
              <a:rPr lang="en-GB" dirty="0"/>
              <a:t> now have a start and end 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Any stage can be timed against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Gantt chart now behaves more like MS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4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92F2-E3A7-6584-55DA-31BC8CB8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Other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8BFB-2CF6-BE09-20CE-E84E3FA85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Blank report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Save as Version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Beefed up audit trail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Grant per property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Performance tweaks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7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What’s new |  12 July 2022</a:t>
            </a:r>
          </a:p>
        </p:txBody>
      </p:sp>
    </p:spTree>
    <p:extLst>
      <p:ext uri="{BB962C8B-B14F-4D97-AF65-F5344CB8AC3E}">
        <p14:creationId xmlns:p14="http://schemas.microsoft.com/office/powerpoint/2010/main" val="2881423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D8AC2-0607-FD26-7836-025FD66E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look and feel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93894E-FEC8-3711-E1A0-4C02D519D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7BE66C-C0DA-3EED-78C5-8B8E1408E1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CE911D-FBEB-8674-BA82-D1B123E79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31C3162-29AC-6AEE-3258-8D23814D7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49B140-63AC-751C-1B48-BA7DA4CD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52" y="92716"/>
            <a:ext cx="12540503" cy="667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14FB-275C-654F-7383-AB7AFECB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438E-6515-50FF-24FF-57F0B8A35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94545-3CD7-2A5D-D58E-AE7E2B891E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C76AA-9122-46B6-628D-D87034CC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775AD-9E83-CD0D-0A4E-92C7356887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3E924-360A-497D-5A23-8CBD8D37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703"/>
            <a:ext cx="12192000" cy="64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A007-D70E-92ED-1EA5-22A06C4C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90A30-5671-2600-7FCB-7857E0038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E7370-3302-3CBE-7C6B-E5F7FB9A01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57C518-59D2-0643-596F-EE891067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665CE3-0890-3786-907A-55CE5BC08B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6BE3F-C69B-CDF9-5083-6819CC12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704"/>
            <a:ext cx="12192000" cy="64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8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102</Words>
  <Application>Microsoft Office PowerPoint</Application>
  <PresentationFormat>Widescreen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Roboto</vt:lpstr>
      <vt:lpstr>Roboto Light</vt:lpstr>
      <vt:lpstr>Arial</vt:lpstr>
      <vt:lpstr>Roboto Black</vt:lpstr>
      <vt:lpstr>Calibri</vt:lpstr>
      <vt:lpstr>Office Theme</vt:lpstr>
      <vt:lpstr>What’s new</vt:lpstr>
      <vt:lpstr>Outline</vt:lpstr>
      <vt:lpstr>Look and feel</vt:lpstr>
      <vt:lpstr>Flexible milestones</vt:lpstr>
      <vt:lpstr>Other features</vt:lpstr>
      <vt:lpstr>Questions?</vt:lpstr>
      <vt:lpstr>New look and feel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Jonny Sweetman</cp:lastModifiedBy>
  <cp:revision>414</cp:revision>
  <dcterms:created xsi:type="dcterms:W3CDTF">2019-10-25T12:10:47Z</dcterms:created>
  <dcterms:modified xsi:type="dcterms:W3CDTF">2022-07-12T10:54:43Z</dcterms:modified>
</cp:coreProperties>
</file>