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4" r:id="rId2"/>
    <p:sldId id="2757" r:id="rId3"/>
    <p:sldId id="2758" r:id="rId4"/>
    <p:sldId id="260" r:id="rId5"/>
    <p:sldId id="261" r:id="rId6"/>
    <p:sldId id="262" r:id="rId7"/>
    <p:sldId id="263" r:id="rId8"/>
    <p:sldId id="2759" r:id="rId9"/>
    <p:sldId id="265" r:id="rId10"/>
    <p:sldId id="266" r:id="rId11"/>
    <p:sldId id="267" r:id="rId12"/>
    <p:sldId id="2760" r:id="rId13"/>
    <p:sldId id="2761" r:id="rId14"/>
    <p:sldId id="2763" r:id="rId15"/>
    <p:sldId id="2762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Black" panose="02000000000000000000" pitchFamily="2" charset="0"/>
      <p:bold r:id="rId29"/>
      <p:boldItalic r:id="rId30"/>
    </p:embeddedFont>
    <p:embeddedFont>
      <p:font typeface="Roboto Light" panose="02000000000000000000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56223" autoAdjust="0"/>
  </p:normalViewPr>
  <p:slideViewPr>
    <p:cSldViewPr snapToGrid="0">
      <p:cViewPr varScale="1">
        <p:scale>
          <a:sx n="48" d="100"/>
          <a:sy n="48" d="100"/>
        </p:scale>
        <p:origin x="1190" y="48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-1485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08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4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3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9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5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817A-2489-8BD7-6B95-918889D0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9A97-608C-FE57-08AC-465BDD87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208EF-B97F-7835-025D-D61F2F9D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E4D1-CF46-4812-A8EE-3F8C5344C6CB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F04F-403B-1DB6-2393-2F7791CD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63D6A-C1E0-9A64-E061-4EEBDADA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0BEA-C72A-43BC-94EA-5BF12F563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6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19FA-BC0A-9C2C-632E-30676922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2EFDD-E3A6-67DF-32AA-9C14BF1F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58373-9E4F-A029-1E62-AC12C751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6647C-D085-B24E-2076-0D0692282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C2048-5AF7-0143-9048-354F9D6A1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A6C33-8696-3626-A59D-AB2E8AFE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E4D1-CF46-4812-A8EE-3F8C5344C6CB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62E79-9366-C4C2-058B-3A85E2B0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B5D9D-C65D-BE9C-7CAD-0225EAF8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0BEA-C72A-43BC-94EA-5BF12F563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3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  <p:sldLayoutId id="2147483702" r:id="rId33"/>
    <p:sldLayoutId id="2147483703" r:id="rId3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9132" y="859125"/>
            <a:ext cx="10833735" cy="2422525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0" dirty="0">
                <a:latin typeface="Roboto Black" panose="02000000000000000000" pitchFamily="2" charset="0"/>
                <a:ea typeface="Roboto Black" panose="02000000000000000000" pitchFamily="2" charset="0"/>
              </a:rPr>
              <a:t>Turn it off and on again</a:t>
            </a:r>
            <a:endParaRPr lang="en-GB" sz="72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400" b="0" dirty="0"/>
              <a:t>Breakout Session 6B  |  13 July 2022</a:t>
            </a:r>
            <a:endParaRPr lang="en-GB" sz="2400" b="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8A6545-B2ED-46CC-9450-A33EC19BCF64}"/>
              </a:ext>
            </a:extLst>
          </p:cNvPr>
          <p:cNvGrpSpPr/>
          <p:nvPr/>
        </p:nvGrpSpPr>
        <p:grpSpPr>
          <a:xfrm>
            <a:off x="3346858" y="4441684"/>
            <a:ext cx="6458405" cy="1557191"/>
            <a:chOff x="4321973" y="4483246"/>
            <a:chExt cx="6458405" cy="1557191"/>
          </a:xfrm>
        </p:grpSpPr>
        <p:pic>
          <p:nvPicPr>
            <p:cNvPr id="19" name="Picture Placeholder 7">
              <a:extLst>
                <a:ext uri="{FF2B5EF4-FFF2-40B4-BE49-F238E27FC236}">
                  <a16:creationId xmlns:a16="http://schemas.microsoft.com/office/drawing/2014/main" id="{F60F6706-10F3-44A3-A851-34D13BEC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1" r="6671"/>
            <a:stretch/>
          </p:blipFill>
          <p:spPr>
            <a:xfrm>
              <a:off x="4321973" y="4600154"/>
              <a:ext cx="1433571" cy="1440283"/>
            </a:xfrm>
            <a:prstGeom prst="flowChartConnector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7D60E6-753A-4AFF-B49B-A418C9C1FD6B}"/>
                </a:ext>
              </a:extLst>
            </p:cNvPr>
            <p:cNvGrpSpPr/>
            <p:nvPr/>
          </p:nvGrpSpPr>
          <p:grpSpPr>
            <a:xfrm>
              <a:off x="6096000" y="4483246"/>
              <a:ext cx="4684378" cy="1026706"/>
              <a:chOff x="5982985" y="4216558"/>
              <a:chExt cx="4684378" cy="1026706"/>
            </a:xfrm>
          </p:grpSpPr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64AC573-A349-4C4D-ACDE-DD096BB21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2985" y="4524335"/>
                <a:ext cx="4684378" cy="71892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1" kern="120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defRPr>
                </a:lvl1pPr>
              </a:lstStyle>
              <a:p>
                <a:r>
                  <a:rPr lang="en-US" sz="2000" dirty="0"/>
                  <a:t>Jonny Sweetman</a:t>
                </a:r>
              </a:p>
              <a:p>
                <a:r>
                  <a:rPr lang="en-US" sz="2000" b="0" dirty="0"/>
                  <a:t>Associate Technical Director | M3</a:t>
                </a:r>
              </a:p>
              <a:p>
                <a:endParaRPr lang="en-GB" sz="2000" b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810F8F-A1F0-4E34-8E23-85DB4734FD85}"/>
                  </a:ext>
                </a:extLst>
              </p:cNvPr>
              <p:cNvSpPr/>
              <p:nvPr/>
            </p:nvSpPr>
            <p:spPr>
              <a:xfrm>
                <a:off x="5982985" y="4216558"/>
                <a:ext cx="13147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Presented by: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6915510-CDAB-49C1-AC8A-CD88CD1B0921}"/>
                </a:ext>
              </a:extLst>
            </p:cNvPr>
            <p:cNvGrpSpPr/>
            <p:nvPr/>
          </p:nvGrpSpPr>
          <p:grpSpPr>
            <a:xfrm>
              <a:off x="6191138" y="5617244"/>
              <a:ext cx="4134181" cy="400110"/>
              <a:chOff x="5854254" y="5222934"/>
              <a:chExt cx="4134181" cy="40011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DEEE5B-9009-43E2-BCDF-370D2160D360}"/>
                  </a:ext>
                </a:extLst>
              </p:cNvPr>
              <p:cNvGrpSpPr/>
              <p:nvPr/>
            </p:nvGrpSpPr>
            <p:grpSpPr>
              <a:xfrm>
                <a:off x="5854254" y="5222934"/>
                <a:ext cx="1994469" cy="400110"/>
                <a:chOff x="3927277" y="6070160"/>
                <a:chExt cx="1994469" cy="40011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D177B08-90BF-49DB-93E0-B9D595EEFD98}"/>
                    </a:ext>
                  </a:extLst>
                </p:cNvPr>
                <p:cNvSpPr/>
                <p:nvPr/>
              </p:nvSpPr>
              <p:spPr>
                <a:xfrm>
                  <a:off x="4235054" y="6070160"/>
                  <a:ext cx="1686692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m3h.co.uk</a:t>
                  </a:r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1A37916F-A6C3-4A98-8DBE-983013F70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7277" y="6116327"/>
                  <a:ext cx="307777" cy="307777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18A61D9-6451-4B88-9B17-DC19F7B4A79F}"/>
                  </a:ext>
                </a:extLst>
              </p:cNvPr>
              <p:cNvGrpSpPr/>
              <p:nvPr/>
            </p:nvGrpSpPr>
            <p:grpSpPr>
              <a:xfrm>
                <a:off x="7648772" y="5222934"/>
                <a:ext cx="2339663" cy="400110"/>
                <a:chOff x="3900615" y="6492974"/>
                <a:chExt cx="2339663" cy="40011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064C5AD-E6E1-49A3-9444-3C0755E7E901}"/>
                    </a:ext>
                  </a:extLst>
                </p:cNvPr>
                <p:cNvSpPr/>
                <p:nvPr/>
              </p:nvSpPr>
              <p:spPr>
                <a:xfrm>
                  <a:off x="4235054" y="6492974"/>
                  <a:ext cx="2005224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020 8274 4000</a:t>
                  </a:r>
                </a:p>
              </p:txBody>
            </p:sp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0ADAF711-F866-4584-8900-0729E0449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0615" y="6512479"/>
                  <a:ext cx="361099" cy="36109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95654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92F2-E3A7-6584-55DA-31BC8CB8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data can you upload?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8BFB-2CF6-BE09-20CE-E84E3FA8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3093" cy="4351338"/>
          </a:xfrm>
        </p:spPr>
        <p:txBody>
          <a:bodyPr>
            <a:normAutofit fontScale="70000" lnSpcReduction="20000"/>
          </a:bodyPr>
          <a:lstStyle/>
          <a:p>
            <a:r>
              <a:rPr lang="en-GB" b="0" dirty="0"/>
              <a:t>Unit reserved date</a:t>
            </a:r>
          </a:p>
          <a:p>
            <a:r>
              <a:rPr lang="en-GB" b="0" dirty="0"/>
              <a:t>Unit exchange date</a:t>
            </a:r>
          </a:p>
          <a:p>
            <a:r>
              <a:rPr lang="en-GB" b="0" dirty="0"/>
              <a:t>Unit legal completion date</a:t>
            </a:r>
          </a:p>
          <a:p>
            <a:r>
              <a:rPr lang="en-GB" b="0" dirty="0"/>
              <a:t>Unit sale status</a:t>
            </a:r>
          </a:p>
          <a:p>
            <a:r>
              <a:rPr lang="en-GB" b="0" dirty="0"/>
              <a:t>Unit sales date</a:t>
            </a:r>
          </a:p>
          <a:p>
            <a:r>
              <a:rPr lang="en-GB" b="0" dirty="0"/>
              <a:t>Unit equity sold</a:t>
            </a:r>
          </a:p>
          <a:p>
            <a:r>
              <a:rPr lang="en-GB" b="0" dirty="0"/>
              <a:t>Unit rent percent</a:t>
            </a:r>
          </a:p>
          <a:p>
            <a:r>
              <a:rPr lang="en-GB" sz="3600" b="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 customer name</a:t>
            </a:r>
          </a:p>
          <a:p>
            <a:endParaRPr lang="en-GB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82AEDD-4168-CDA6-0051-4F735A00DF00}"/>
              </a:ext>
            </a:extLst>
          </p:cNvPr>
          <p:cNvSpPr txBox="1">
            <a:spLocks/>
          </p:cNvSpPr>
          <p:nvPr/>
        </p:nvSpPr>
        <p:spPr>
          <a:xfrm>
            <a:off x="6184037" y="1825625"/>
            <a:ext cx="42930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 custom fields</a:t>
            </a:r>
          </a:p>
          <a:p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 value</a:t>
            </a:r>
          </a:p>
          <a:p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 market value</a:t>
            </a:r>
          </a:p>
          <a:p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 </a:t>
            </a:r>
            <a:r>
              <a:rPr lang="en-GB" sz="2500" dirty="0" err="1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</a:t>
            </a:r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custom fields</a:t>
            </a:r>
          </a:p>
          <a:p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Update tenure custom stage</a:t>
            </a:r>
          </a:p>
          <a:p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Update project valuation date</a:t>
            </a:r>
          </a:p>
          <a:p>
            <a:r>
              <a:rPr lang="en-GB" sz="2500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Update project custom field</a:t>
            </a:r>
          </a:p>
        </p:txBody>
      </p:sp>
    </p:spTree>
    <p:extLst>
      <p:ext uri="{BB962C8B-B14F-4D97-AF65-F5344CB8AC3E}">
        <p14:creationId xmlns:p14="http://schemas.microsoft.com/office/powerpoint/2010/main" val="36828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92F2-E3A7-6584-55DA-31BC8CB8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8BFB-2CF6-BE09-20CE-E84E3FA8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Automated KPI calculation</a:t>
            </a:r>
          </a:p>
          <a:p>
            <a:pPr lvl="1"/>
            <a:r>
              <a:rPr lang="en-GB" dirty="0"/>
              <a:t>Both project and unit level</a:t>
            </a:r>
          </a:p>
          <a:p>
            <a:r>
              <a:rPr lang="en-GB" dirty="0"/>
              <a:t>Automated reports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30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  <a:br>
              <a:rPr lang="en-US" dirty="0"/>
            </a:br>
            <a:r>
              <a:rPr lang="en-US" dirty="0"/>
              <a:t>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6582" y="435459"/>
            <a:ext cx="6992793" cy="5843585"/>
          </a:xfrm>
        </p:spPr>
        <p:txBody>
          <a:bodyPr>
            <a:normAutofit/>
          </a:bodyPr>
          <a:lstStyle/>
          <a:p>
            <a:r>
              <a:rPr lang="en-GB" dirty="0"/>
              <a:t>To assist with integration, reporting and dashboard</a:t>
            </a:r>
          </a:p>
          <a:p>
            <a:r>
              <a:rPr lang="en-GB" dirty="0"/>
              <a:t>Joins data together in logical groups</a:t>
            </a:r>
          </a:p>
          <a:p>
            <a:r>
              <a:rPr lang="en-GB" dirty="0"/>
              <a:t>Includes calculated data</a:t>
            </a:r>
          </a:p>
          <a:p>
            <a:pPr lvl="1"/>
            <a:r>
              <a:rPr lang="en-GB" dirty="0"/>
              <a:t>Inflated values</a:t>
            </a:r>
          </a:p>
          <a:p>
            <a:pPr lvl="1"/>
            <a:r>
              <a:rPr lang="en-GB" dirty="0"/>
              <a:t>Inflated calculated rents</a:t>
            </a:r>
          </a:p>
          <a:p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13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6582" y="2470485"/>
            <a:ext cx="6992793" cy="3808559"/>
          </a:xfrm>
        </p:spPr>
        <p:txBody>
          <a:bodyPr>
            <a:normAutofit/>
          </a:bodyPr>
          <a:lstStyle/>
          <a:p>
            <a:r>
              <a:rPr lang="en-GB" dirty="0"/>
              <a:t>Recently worked with 3</a:t>
            </a:r>
            <a:r>
              <a:rPr lang="en-GB" baseline="30000" dirty="0"/>
              <a:t>rd</a:t>
            </a:r>
            <a:r>
              <a:rPr lang="en-GB" dirty="0"/>
              <a:t> party specialist to do some database performance investigation</a:t>
            </a:r>
          </a:p>
          <a:p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8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Turn it off and turn it on again |  13 July 2022</a:t>
            </a:r>
          </a:p>
        </p:txBody>
      </p:sp>
    </p:spTree>
    <p:extLst>
      <p:ext uri="{BB962C8B-B14F-4D97-AF65-F5344CB8AC3E}">
        <p14:creationId xmlns:p14="http://schemas.microsoft.com/office/powerpoint/2010/main" val="2881423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 all for attending!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Turn it off and turn it on again |  13 July 2022</a:t>
            </a:r>
          </a:p>
        </p:txBody>
      </p:sp>
    </p:spTree>
    <p:extLst>
      <p:ext uri="{BB962C8B-B14F-4D97-AF65-F5344CB8AC3E}">
        <p14:creationId xmlns:p14="http://schemas.microsoft.com/office/powerpoint/2010/main" val="1411400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2855" y="415580"/>
            <a:ext cx="6535738" cy="5843585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Housing options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Latest changes to the API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Views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Performance report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79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options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6582" y="435459"/>
            <a:ext cx="6992793" cy="5843585"/>
          </a:xfrm>
        </p:spPr>
        <p:txBody>
          <a:bodyPr>
            <a:normAutofit/>
          </a:bodyPr>
          <a:lstStyle/>
          <a:p>
            <a:r>
              <a:rPr lang="en-GB" sz="3200" dirty="0"/>
              <a:t>M3Pamwin Plus is a desktop based application</a:t>
            </a:r>
          </a:p>
          <a:p>
            <a:r>
              <a:rPr lang="en-GB" sz="3200" dirty="0"/>
              <a:t>Traditional Remote Desktop</a:t>
            </a:r>
          </a:p>
          <a:p>
            <a:r>
              <a:rPr lang="en-GB" sz="3200" dirty="0"/>
              <a:t>Azure Virtual Desktop</a:t>
            </a:r>
          </a:p>
          <a:p>
            <a:r>
              <a:rPr lang="en-GB" sz="3200" dirty="0"/>
              <a:t>Azure Virtual Desktop through the web browser</a:t>
            </a:r>
          </a:p>
          <a:p>
            <a:r>
              <a:rPr lang="en-GB" sz="3200" dirty="0"/>
              <a:t>Saving reports</a:t>
            </a:r>
          </a:p>
          <a:p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8AC2-0607-FD26-7836-025FD66E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Remote 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95D0-7973-DA9E-0836-F2A66C51C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A8DCE-B6A0-B3E3-73F5-ED5191DAB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Already available</a:t>
            </a:r>
          </a:p>
          <a:p>
            <a:r>
              <a:rPr lang="en-GB" dirty="0"/>
              <a:t>Can connect local drives</a:t>
            </a:r>
          </a:p>
          <a:p>
            <a:r>
              <a:rPr lang="en-GB" dirty="0"/>
              <a:t>Can copy files back and forth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D2D24-43BC-9F81-B630-2771FE2B6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8123-3C17-370C-2620-A533DDC4DF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Insecure</a:t>
            </a:r>
          </a:p>
          <a:p>
            <a:r>
              <a:rPr lang="en-GB" dirty="0"/>
              <a:t>More work to lock down internally</a:t>
            </a:r>
          </a:p>
        </p:txBody>
      </p:sp>
    </p:spTree>
    <p:extLst>
      <p:ext uri="{BB962C8B-B14F-4D97-AF65-F5344CB8AC3E}">
        <p14:creationId xmlns:p14="http://schemas.microsoft.com/office/powerpoint/2010/main" val="338991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8AC2-0607-FD26-7836-025FD66E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Virtual 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95D0-7973-DA9E-0836-F2A66C51C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A8DCE-B6A0-B3E3-73F5-ED5191DAB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Secure</a:t>
            </a:r>
          </a:p>
          <a:p>
            <a:pPr lvl="1"/>
            <a:r>
              <a:rPr lang="en-GB" dirty="0"/>
              <a:t>No public access to the server</a:t>
            </a:r>
          </a:p>
          <a:p>
            <a:pPr lvl="1"/>
            <a:r>
              <a:rPr lang="en-GB" dirty="0"/>
              <a:t>Works with 2FA</a:t>
            </a:r>
          </a:p>
          <a:p>
            <a:r>
              <a:rPr lang="en-GB" dirty="0"/>
              <a:t>Can connect local drives</a:t>
            </a:r>
          </a:p>
          <a:p>
            <a:r>
              <a:rPr lang="en-GB" dirty="0"/>
              <a:t>Can copy files back and forth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D2D24-43BC-9F81-B630-2771FE2B6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8123-3C17-370C-2620-A533DDC4DF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Requires a client to be installed locally</a:t>
            </a:r>
          </a:p>
          <a:p>
            <a:r>
              <a:rPr lang="en-GB" dirty="0"/>
              <a:t>Still a layer of unnecessary UI above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102144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8AC2-0607-FD26-7836-025FD66E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Remote App through Azure Virtual 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95D0-7973-DA9E-0836-F2A66C51C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A8DCE-B6A0-B3E3-73F5-ED5191DAB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Secure</a:t>
            </a:r>
          </a:p>
          <a:p>
            <a:pPr lvl="1"/>
            <a:r>
              <a:rPr lang="en-GB" dirty="0"/>
              <a:t>No public access to the server</a:t>
            </a:r>
          </a:p>
          <a:p>
            <a:pPr lvl="1"/>
            <a:r>
              <a:rPr lang="en-GB" dirty="0"/>
              <a:t>Works with 2FA</a:t>
            </a:r>
          </a:p>
          <a:p>
            <a:r>
              <a:rPr lang="en-GB" dirty="0"/>
              <a:t>Can connect local drives</a:t>
            </a:r>
          </a:p>
          <a:p>
            <a:r>
              <a:rPr lang="en-GB" dirty="0"/>
              <a:t>Appears to be running on the user’s machine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D2D24-43BC-9F81-B630-2771FE2B6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8123-3C17-370C-2620-A533DDC4DF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Requires a client to be installed locally</a:t>
            </a:r>
          </a:p>
          <a:p>
            <a:r>
              <a:rPr lang="en-GB" dirty="0"/>
              <a:t>No direct access to files</a:t>
            </a:r>
          </a:p>
        </p:txBody>
      </p:sp>
    </p:spTree>
    <p:extLst>
      <p:ext uri="{BB962C8B-B14F-4D97-AF65-F5344CB8AC3E}">
        <p14:creationId xmlns:p14="http://schemas.microsoft.com/office/powerpoint/2010/main" val="205406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8AC2-0607-FD26-7836-025FD66E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Azure Virtual Desktop through the browser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95D0-7973-DA9E-0836-F2A66C51C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A8DCE-B6A0-B3E3-73F5-ED5191DAB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Secure</a:t>
            </a:r>
          </a:p>
          <a:p>
            <a:pPr lvl="1"/>
            <a:r>
              <a:rPr lang="en-GB" dirty="0"/>
              <a:t>No public access to the server</a:t>
            </a:r>
          </a:p>
          <a:p>
            <a:pPr lvl="1"/>
            <a:r>
              <a:rPr lang="en-GB" dirty="0"/>
              <a:t>Works with 2FA</a:t>
            </a:r>
          </a:p>
          <a:p>
            <a:r>
              <a:rPr lang="en-GB" dirty="0"/>
              <a:t>No local deployment required</a:t>
            </a:r>
          </a:p>
          <a:p>
            <a:r>
              <a:rPr lang="en-GB" dirty="0"/>
              <a:t>Most like SaaS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D2D24-43BC-9F81-B630-2771FE2B6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8123-3C17-370C-2620-A533DDC4DF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Requires a client to be installed locally</a:t>
            </a:r>
          </a:p>
          <a:p>
            <a:r>
              <a:rPr lang="en-GB" dirty="0"/>
              <a:t>No direct access to files</a:t>
            </a:r>
          </a:p>
        </p:txBody>
      </p:sp>
    </p:spTree>
    <p:extLst>
      <p:ext uri="{BB962C8B-B14F-4D97-AF65-F5344CB8AC3E}">
        <p14:creationId xmlns:p14="http://schemas.microsoft.com/office/powerpoint/2010/main" val="316250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6582" y="435459"/>
            <a:ext cx="6992793" cy="5843585"/>
          </a:xfrm>
        </p:spPr>
        <p:txBody>
          <a:bodyPr>
            <a:normAutofit/>
          </a:bodyPr>
          <a:lstStyle/>
          <a:p>
            <a:r>
              <a:rPr lang="en-GB" dirty="0"/>
              <a:t>What is it for?</a:t>
            </a:r>
          </a:p>
          <a:p>
            <a:pPr lvl="1"/>
            <a:r>
              <a:rPr lang="en-GB" dirty="0"/>
              <a:t>Automated integration between systems e.g. Sales systems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Updates trigger </a:t>
            </a:r>
            <a:r>
              <a:rPr lang="en-GB" dirty="0" err="1">
                <a:solidFill>
                  <a:schemeClr val="bg1"/>
                </a:solidFill>
              </a:rPr>
              <a:t>Pamwin</a:t>
            </a:r>
            <a:r>
              <a:rPr lang="en-GB" dirty="0">
                <a:solidFill>
                  <a:schemeClr val="bg1"/>
                </a:solidFill>
              </a:rPr>
              <a:t> dependencies</a:t>
            </a:r>
          </a:p>
          <a:p>
            <a:pPr lvl="1"/>
            <a:r>
              <a:rPr lang="en-GB" dirty="0"/>
              <a:t>Automated functions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Project KPI calculations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Programme reporting</a:t>
            </a:r>
          </a:p>
          <a:p>
            <a:r>
              <a:rPr lang="en-GB" sz="2000" dirty="0"/>
              <a:t>Currently requires a pull to get data</a:t>
            </a:r>
          </a:p>
          <a:p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42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92F2-E3A7-6584-55DA-31BC8CB8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information is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8BFB-2CF6-BE09-20CE-E84E3FA8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Units</a:t>
            </a:r>
          </a:p>
          <a:p>
            <a:pPr lvl="1"/>
            <a:r>
              <a:rPr lang="en-GB" dirty="0"/>
              <a:t>Addresses</a:t>
            </a:r>
          </a:p>
          <a:p>
            <a:pPr lvl="1"/>
            <a:r>
              <a:rPr lang="en-GB" dirty="0"/>
              <a:t>Values</a:t>
            </a:r>
          </a:p>
          <a:p>
            <a:pPr lvl="1"/>
            <a:r>
              <a:rPr lang="en-GB" dirty="0"/>
              <a:t>Rents</a:t>
            </a:r>
          </a:p>
          <a:p>
            <a:pPr lvl="1"/>
            <a:r>
              <a:rPr lang="en-GB" dirty="0"/>
              <a:t>Dates</a:t>
            </a:r>
          </a:p>
          <a:p>
            <a:pPr lvl="1"/>
            <a:r>
              <a:rPr lang="en-GB" dirty="0"/>
              <a:t>Other details (Beds, plot no., floor area, etc.)</a:t>
            </a:r>
          </a:p>
          <a:p>
            <a:r>
              <a:rPr lang="en-GB" dirty="0"/>
              <a:t>Tenures</a:t>
            </a:r>
          </a:p>
          <a:p>
            <a:pPr lvl="1"/>
            <a:r>
              <a:rPr lang="en-GB" dirty="0"/>
              <a:t>Name, status, tenure, LA, custom fields</a:t>
            </a:r>
          </a:p>
          <a:p>
            <a:r>
              <a:rPr lang="en-GB" dirty="0"/>
              <a:t>Project</a:t>
            </a:r>
          </a:p>
          <a:p>
            <a:pPr lvl="1"/>
            <a:r>
              <a:rPr lang="en-GB" dirty="0"/>
              <a:t>Name, version, LA, custom fields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17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429</Words>
  <Application>Microsoft Office PowerPoint</Application>
  <PresentationFormat>Widescreen</PresentationFormat>
  <Paragraphs>114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 Light</vt:lpstr>
      <vt:lpstr>Arial</vt:lpstr>
      <vt:lpstr>Roboto Light</vt:lpstr>
      <vt:lpstr>Roboto</vt:lpstr>
      <vt:lpstr>Roboto Black</vt:lpstr>
      <vt:lpstr>Calibri</vt:lpstr>
      <vt:lpstr>Office Theme</vt:lpstr>
      <vt:lpstr>Turn it off and on again</vt:lpstr>
      <vt:lpstr>Outline</vt:lpstr>
      <vt:lpstr>Hosting options</vt:lpstr>
      <vt:lpstr>Traditional Remote Desktop</vt:lpstr>
      <vt:lpstr>Azure Virtual Desktop</vt:lpstr>
      <vt:lpstr>Remote App through Azure Virtual Desktop</vt:lpstr>
      <vt:lpstr>Azure Virtual Desktop through the browser</vt:lpstr>
      <vt:lpstr>API</vt:lpstr>
      <vt:lpstr>What information is available?</vt:lpstr>
      <vt:lpstr>What data can you upload?</vt:lpstr>
      <vt:lpstr>Scheduled features</vt:lpstr>
      <vt:lpstr>Database views</vt:lpstr>
      <vt:lpstr>Performance report</vt:lpstr>
      <vt:lpstr>Questions?</vt:lpstr>
      <vt:lpstr>Thank you all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Jonny Sweetman</cp:lastModifiedBy>
  <cp:revision>410</cp:revision>
  <dcterms:created xsi:type="dcterms:W3CDTF">2019-10-25T12:10:47Z</dcterms:created>
  <dcterms:modified xsi:type="dcterms:W3CDTF">2022-07-11T17:49:15Z</dcterms:modified>
</cp:coreProperties>
</file>