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2">
  <p:sldMasterIdLst>
    <p:sldMasterId id="2147483701" r:id="rId1"/>
  </p:sldMasterIdLst>
  <p:notesMasterIdLst>
    <p:notesMasterId r:id="rId21"/>
  </p:notesMasterIdLst>
  <p:handoutMasterIdLst>
    <p:handoutMasterId r:id="rId22"/>
  </p:handoutMasterIdLst>
  <p:sldIdLst>
    <p:sldId id="2721" r:id="rId2"/>
    <p:sldId id="2800" r:id="rId3"/>
    <p:sldId id="2799" r:id="rId4"/>
    <p:sldId id="2801" r:id="rId5"/>
    <p:sldId id="2783" r:id="rId6"/>
    <p:sldId id="2737" r:id="rId7"/>
    <p:sldId id="2784" r:id="rId8"/>
    <p:sldId id="2785" r:id="rId9"/>
    <p:sldId id="2786" r:id="rId10"/>
    <p:sldId id="2787" r:id="rId11"/>
    <p:sldId id="2788" r:id="rId12"/>
    <p:sldId id="2789" r:id="rId13"/>
    <p:sldId id="2791" r:id="rId14"/>
    <p:sldId id="2793" r:id="rId15"/>
    <p:sldId id="2795" r:id="rId16"/>
    <p:sldId id="2796" r:id="rId17"/>
    <p:sldId id="2797" r:id="rId18"/>
    <p:sldId id="2798" r:id="rId19"/>
    <p:sldId id="2782" r:id="rId20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Roboto" panose="02000000000000000000" pitchFamily="2" charset="0"/>
      <p:regular r:id="rId29"/>
      <p:bold r:id="rId30"/>
      <p:italic r:id="rId31"/>
      <p:boldItalic r:id="rId32"/>
    </p:embeddedFont>
    <p:embeddedFont>
      <p:font typeface="Roboto Black" panose="02000000000000000000" pitchFamily="2" charset="0"/>
      <p:bold r:id="rId33"/>
      <p:boldItalic r:id="rId34"/>
    </p:embeddedFont>
    <p:embeddedFont>
      <p:font typeface="Roboto Light" panose="02000000000000000000" pitchFamily="2" charset="0"/>
      <p:regular r:id="rId35"/>
      <p: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19" userDrawn="1">
          <p15:clr>
            <a:srgbClr val="A4A3A4"/>
          </p15:clr>
        </p15:guide>
        <p15:guide id="2" pos="50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2B46"/>
    <a:srgbClr val="5B7FB1"/>
    <a:srgbClr val="D9D9D9"/>
    <a:srgbClr val="A2B2D2"/>
    <a:srgbClr val="003C64"/>
    <a:srgbClr val="005996"/>
    <a:srgbClr val="EFEFEF"/>
    <a:srgbClr val="0747A6"/>
    <a:srgbClr val="002D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116862-4F4A-453E-B2A7-A1CEA6086507}" v="4212" dt="2021-11-09T11:04:03.201"/>
    <p1510:client id="{A1720AAE-2221-4D8D-AA56-D996C4FD9F62}" v="707" dt="2021-11-09T11:32:44.9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412" autoAdjust="0"/>
  </p:normalViewPr>
  <p:slideViewPr>
    <p:cSldViewPr snapToGrid="0">
      <p:cViewPr varScale="1">
        <p:scale>
          <a:sx n="68" d="100"/>
          <a:sy n="68" d="100"/>
        </p:scale>
        <p:origin x="2429" y="38"/>
      </p:cViewPr>
      <p:guideLst>
        <p:guide orient="horz" pos="2319"/>
        <p:guide pos="50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heme" Target="theme/theme1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image" Target="../media/image9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650D6F-4D32-42C5-B0BA-3399D2BCACD7}" type="doc">
      <dgm:prSet loTypeId="urn:microsoft.com/office/officeart/2008/layout/PictureLineup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4D6EF52-899F-44CC-BDEC-5382AE02DE01}">
      <dgm:prSet phldrT="[Text]"/>
      <dgm:spPr/>
      <dgm:t>
        <a:bodyPr/>
        <a:lstStyle/>
        <a:p>
          <a:r>
            <a:rPr lang="en-GB" dirty="0"/>
            <a:t>1837 </a:t>
          </a:r>
        </a:p>
        <a:p>
          <a:r>
            <a:rPr lang="en-GB" dirty="0"/>
            <a:t>Manning Portable Cottage</a:t>
          </a:r>
        </a:p>
      </dgm:t>
    </dgm:pt>
    <dgm:pt modelId="{83FE57AF-9C9E-4F0B-9B05-944D6C8F36E7}" type="parTrans" cxnId="{AF8F4D51-B7B4-48EE-9D82-1354CD50DAD5}">
      <dgm:prSet/>
      <dgm:spPr/>
      <dgm:t>
        <a:bodyPr/>
        <a:lstStyle/>
        <a:p>
          <a:endParaRPr lang="en-GB"/>
        </a:p>
      </dgm:t>
    </dgm:pt>
    <dgm:pt modelId="{142E0F13-5AA2-4697-821B-0E121AF0FB17}" type="sibTrans" cxnId="{AF8F4D51-B7B4-48EE-9D82-1354CD50DAD5}">
      <dgm:prSet/>
      <dgm:spPr/>
      <dgm:t>
        <a:bodyPr/>
        <a:lstStyle/>
        <a:p>
          <a:endParaRPr lang="en-GB"/>
        </a:p>
      </dgm:t>
    </dgm:pt>
    <dgm:pt modelId="{22ADD61D-4EED-4EE9-9BC6-9742DDF2A8FB}">
      <dgm:prSet phldrT="[Text]"/>
      <dgm:spPr/>
      <dgm:t>
        <a:bodyPr/>
        <a:lstStyle/>
        <a:p>
          <a:r>
            <a:rPr lang="en-GB" dirty="0"/>
            <a:t>1940s</a:t>
          </a:r>
        </a:p>
        <a:p>
          <a:r>
            <a:rPr lang="en-GB" dirty="0"/>
            <a:t>UK: Post WW2 modular homes</a:t>
          </a:r>
        </a:p>
      </dgm:t>
    </dgm:pt>
    <dgm:pt modelId="{9DD8BB96-031A-4C6E-A0C5-0EE0ABE6C620}" type="parTrans" cxnId="{7BF54F48-D9C8-4FE7-A8FD-5AF4C688DA80}">
      <dgm:prSet/>
      <dgm:spPr/>
      <dgm:t>
        <a:bodyPr/>
        <a:lstStyle/>
        <a:p>
          <a:endParaRPr lang="en-GB"/>
        </a:p>
      </dgm:t>
    </dgm:pt>
    <dgm:pt modelId="{0A053D8E-B7D1-47E8-98D1-11A3E1BDE436}" type="sibTrans" cxnId="{7BF54F48-D9C8-4FE7-A8FD-5AF4C688DA80}">
      <dgm:prSet/>
      <dgm:spPr/>
      <dgm:t>
        <a:bodyPr/>
        <a:lstStyle/>
        <a:p>
          <a:endParaRPr lang="en-GB"/>
        </a:p>
      </dgm:t>
    </dgm:pt>
    <dgm:pt modelId="{D1A46B4C-C3CE-4E56-BAF7-5E239692F987}">
      <dgm:prSet phldrT="[Text]"/>
      <dgm:spPr/>
      <dgm:t>
        <a:bodyPr/>
        <a:lstStyle/>
        <a:p>
          <a:r>
            <a:rPr lang="en-GB" dirty="0"/>
            <a:t>2020s</a:t>
          </a:r>
        </a:p>
        <a:p>
          <a:r>
            <a:rPr lang="en-GB" dirty="0"/>
            <a:t>Modular is once again “the in thing”</a:t>
          </a:r>
        </a:p>
      </dgm:t>
    </dgm:pt>
    <dgm:pt modelId="{C9F4C0C8-440C-4F5D-A0B1-5A367F2768C8}" type="parTrans" cxnId="{A89190E2-E2AA-4CC6-8070-195D7AD39E64}">
      <dgm:prSet/>
      <dgm:spPr/>
      <dgm:t>
        <a:bodyPr/>
        <a:lstStyle/>
        <a:p>
          <a:endParaRPr lang="en-GB"/>
        </a:p>
      </dgm:t>
    </dgm:pt>
    <dgm:pt modelId="{B3DAFD5C-16D2-4B4D-AE8C-7FA071C17D6B}" type="sibTrans" cxnId="{A89190E2-E2AA-4CC6-8070-195D7AD39E64}">
      <dgm:prSet/>
      <dgm:spPr/>
      <dgm:t>
        <a:bodyPr/>
        <a:lstStyle/>
        <a:p>
          <a:endParaRPr lang="en-GB"/>
        </a:p>
      </dgm:t>
    </dgm:pt>
    <dgm:pt modelId="{568E2FC8-838B-4E89-BF10-C7BD67F4D8DE}" type="pres">
      <dgm:prSet presAssocID="{1A650D6F-4D32-42C5-B0BA-3399D2BCACD7}" presName="Name0" presStyleCnt="0">
        <dgm:presLayoutVars>
          <dgm:chMax/>
          <dgm:chPref/>
          <dgm:dir/>
          <dgm:animLvl val="lvl"/>
          <dgm:resizeHandles val="exact"/>
        </dgm:presLayoutVars>
      </dgm:prSet>
      <dgm:spPr/>
    </dgm:pt>
    <dgm:pt modelId="{B8F8261F-DD80-4DDE-A3E0-B55DBBEA16C3}" type="pres">
      <dgm:prSet presAssocID="{F4D6EF52-899F-44CC-BDEC-5382AE02DE01}" presName="composite" presStyleCnt="0"/>
      <dgm:spPr/>
    </dgm:pt>
    <dgm:pt modelId="{34A53011-4816-4286-B2FA-2EA3EE0E0272}" type="pres">
      <dgm:prSet presAssocID="{F4D6EF52-899F-44CC-BDEC-5382AE02DE01}" presName="Image" presStyleLbl="align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7ADB7AD1-031D-41B5-B61E-B7E7387A9D06}" type="pres">
      <dgm:prSet presAssocID="{F4D6EF52-899F-44CC-BDEC-5382AE02DE01}" presName="Accent" presStyleLbl="parChTrans1D1" presStyleIdx="0" presStyleCnt="3"/>
      <dgm:spPr/>
    </dgm:pt>
    <dgm:pt modelId="{30027471-89F0-4D93-9E7C-1D53D88C9FFB}" type="pres">
      <dgm:prSet presAssocID="{F4D6EF52-899F-44CC-BDEC-5382AE02DE01}" presName="Paren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02C0B25B-208B-413C-8E1C-F9F221FD080D}" type="pres">
      <dgm:prSet presAssocID="{142E0F13-5AA2-4697-821B-0E121AF0FB17}" presName="sibTrans" presStyleCnt="0"/>
      <dgm:spPr/>
    </dgm:pt>
    <dgm:pt modelId="{DE3306F8-D15A-4D10-B265-28122E000E91}" type="pres">
      <dgm:prSet presAssocID="{22ADD61D-4EED-4EE9-9BC6-9742DDF2A8FB}" presName="composite" presStyleCnt="0"/>
      <dgm:spPr/>
    </dgm:pt>
    <dgm:pt modelId="{4F27D61B-A114-4D30-9FC0-333F44EAF7AC}" type="pres">
      <dgm:prSet presAssocID="{22ADD61D-4EED-4EE9-9BC6-9742DDF2A8FB}" presName="Image" presStyleLbl="align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D2D2D332-B133-4A1B-B6D9-D6F99AE76F79}" type="pres">
      <dgm:prSet presAssocID="{22ADD61D-4EED-4EE9-9BC6-9742DDF2A8FB}" presName="Accent" presStyleLbl="parChTrans1D1" presStyleIdx="1" presStyleCnt="3"/>
      <dgm:spPr/>
    </dgm:pt>
    <dgm:pt modelId="{FDE08BCC-884C-4DF3-85E6-E99BC3C3DD6A}" type="pres">
      <dgm:prSet presAssocID="{22ADD61D-4EED-4EE9-9BC6-9742DDF2A8FB}" presName="Paren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C5A798FF-F440-42F6-887A-5AF5E85B9D62}" type="pres">
      <dgm:prSet presAssocID="{0A053D8E-B7D1-47E8-98D1-11A3E1BDE436}" presName="sibTrans" presStyleCnt="0"/>
      <dgm:spPr/>
    </dgm:pt>
    <dgm:pt modelId="{9C64A988-1661-4D61-BD8E-DDFE8C12DA69}" type="pres">
      <dgm:prSet presAssocID="{D1A46B4C-C3CE-4E56-BAF7-5E239692F987}" presName="composite" presStyleCnt="0"/>
      <dgm:spPr/>
    </dgm:pt>
    <dgm:pt modelId="{8945CE56-7AEC-429C-B3B1-73926DE34951}" type="pres">
      <dgm:prSet presAssocID="{D1A46B4C-C3CE-4E56-BAF7-5E239692F987}" presName="Image" presStyleLbl="align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3F68EB57-0BBF-48DF-B34A-79DE8ED8BCB1}" type="pres">
      <dgm:prSet presAssocID="{D1A46B4C-C3CE-4E56-BAF7-5E239692F987}" presName="Accent" presStyleLbl="parChTrans1D1" presStyleIdx="2" presStyleCnt="3"/>
      <dgm:spPr/>
    </dgm:pt>
    <dgm:pt modelId="{4B406E82-E02E-4683-A583-1FEBAA472FE3}" type="pres">
      <dgm:prSet presAssocID="{D1A46B4C-C3CE-4E56-BAF7-5E239692F987}" presName="Paren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7BF54F48-D9C8-4FE7-A8FD-5AF4C688DA80}" srcId="{1A650D6F-4D32-42C5-B0BA-3399D2BCACD7}" destId="{22ADD61D-4EED-4EE9-9BC6-9742DDF2A8FB}" srcOrd="1" destOrd="0" parTransId="{9DD8BB96-031A-4C6E-A0C5-0EE0ABE6C620}" sibTransId="{0A053D8E-B7D1-47E8-98D1-11A3E1BDE436}"/>
    <dgm:cxn modelId="{AF8F4D51-B7B4-48EE-9D82-1354CD50DAD5}" srcId="{1A650D6F-4D32-42C5-B0BA-3399D2BCACD7}" destId="{F4D6EF52-899F-44CC-BDEC-5382AE02DE01}" srcOrd="0" destOrd="0" parTransId="{83FE57AF-9C9E-4F0B-9B05-944D6C8F36E7}" sibTransId="{142E0F13-5AA2-4697-821B-0E121AF0FB17}"/>
    <dgm:cxn modelId="{D9CD0399-592C-4BF3-BC33-A0AAFDA2E9A0}" type="presOf" srcId="{F4D6EF52-899F-44CC-BDEC-5382AE02DE01}" destId="{30027471-89F0-4D93-9E7C-1D53D88C9FFB}" srcOrd="0" destOrd="0" presId="urn:microsoft.com/office/officeart/2008/layout/PictureLineup"/>
    <dgm:cxn modelId="{F6B03E9D-6671-4467-9EB4-3B6A36D9B316}" type="presOf" srcId="{22ADD61D-4EED-4EE9-9BC6-9742DDF2A8FB}" destId="{FDE08BCC-884C-4DF3-85E6-E99BC3C3DD6A}" srcOrd="0" destOrd="0" presId="urn:microsoft.com/office/officeart/2008/layout/PictureLineup"/>
    <dgm:cxn modelId="{CDD09FDA-1830-4F94-BE23-3A9A07566C28}" type="presOf" srcId="{1A650D6F-4D32-42C5-B0BA-3399D2BCACD7}" destId="{568E2FC8-838B-4E89-BF10-C7BD67F4D8DE}" srcOrd="0" destOrd="0" presId="urn:microsoft.com/office/officeart/2008/layout/PictureLineup"/>
    <dgm:cxn modelId="{A89190E2-E2AA-4CC6-8070-195D7AD39E64}" srcId="{1A650D6F-4D32-42C5-B0BA-3399D2BCACD7}" destId="{D1A46B4C-C3CE-4E56-BAF7-5E239692F987}" srcOrd="2" destOrd="0" parTransId="{C9F4C0C8-440C-4F5D-A0B1-5A367F2768C8}" sibTransId="{B3DAFD5C-16D2-4B4D-AE8C-7FA071C17D6B}"/>
    <dgm:cxn modelId="{BA7F26F8-4AAF-4990-BE6B-12775D09A4D6}" type="presOf" srcId="{D1A46B4C-C3CE-4E56-BAF7-5E239692F987}" destId="{4B406E82-E02E-4683-A583-1FEBAA472FE3}" srcOrd="0" destOrd="0" presId="urn:microsoft.com/office/officeart/2008/layout/PictureLineup"/>
    <dgm:cxn modelId="{79C3E3E0-13CE-4741-B693-4480D3C9C46E}" type="presParOf" srcId="{568E2FC8-838B-4E89-BF10-C7BD67F4D8DE}" destId="{B8F8261F-DD80-4DDE-A3E0-B55DBBEA16C3}" srcOrd="0" destOrd="0" presId="urn:microsoft.com/office/officeart/2008/layout/PictureLineup"/>
    <dgm:cxn modelId="{1B12E982-338C-4BBB-B369-579C4647B6F4}" type="presParOf" srcId="{B8F8261F-DD80-4DDE-A3E0-B55DBBEA16C3}" destId="{34A53011-4816-4286-B2FA-2EA3EE0E0272}" srcOrd="0" destOrd="0" presId="urn:microsoft.com/office/officeart/2008/layout/PictureLineup"/>
    <dgm:cxn modelId="{3E451E1C-B759-4F09-A7AB-34416EDCE886}" type="presParOf" srcId="{B8F8261F-DD80-4DDE-A3E0-B55DBBEA16C3}" destId="{7ADB7AD1-031D-41B5-B61E-B7E7387A9D06}" srcOrd="1" destOrd="0" presId="urn:microsoft.com/office/officeart/2008/layout/PictureLineup"/>
    <dgm:cxn modelId="{A924A2CD-0DB0-4AAF-BAD1-4F9C9F76C7A7}" type="presParOf" srcId="{B8F8261F-DD80-4DDE-A3E0-B55DBBEA16C3}" destId="{30027471-89F0-4D93-9E7C-1D53D88C9FFB}" srcOrd="2" destOrd="0" presId="urn:microsoft.com/office/officeart/2008/layout/PictureLineup"/>
    <dgm:cxn modelId="{91A8C15F-BB64-4BCA-A9AD-C7B5B2A92B03}" type="presParOf" srcId="{568E2FC8-838B-4E89-BF10-C7BD67F4D8DE}" destId="{02C0B25B-208B-413C-8E1C-F9F221FD080D}" srcOrd="1" destOrd="0" presId="urn:microsoft.com/office/officeart/2008/layout/PictureLineup"/>
    <dgm:cxn modelId="{658D765B-74BC-4539-A1C7-8B9CA55497E6}" type="presParOf" srcId="{568E2FC8-838B-4E89-BF10-C7BD67F4D8DE}" destId="{DE3306F8-D15A-4D10-B265-28122E000E91}" srcOrd="2" destOrd="0" presId="urn:microsoft.com/office/officeart/2008/layout/PictureLineup"/>
    <dgm:cxn modelId="{C15E89B0-1E2B-4DA3-8E4E-956757A8311F}" type="presParOf" srcId="{DE3306F8-D15A-4D10-B265-28122E000E91}" destId="{4F27D61B-A114-4D30-9FC0-333F44EAF7AC}" srcOrd="0" destOrd="0" presId="urn:microsoft.com/office/officeart/2008/layout/PictureLineup"/>
    <dgm:cxn modelId="{52E40600-9B83-4EFF-9AF2-64931A0A58E6}" type="presParOf" srcId="{DE3306F8-D15A-4D10-B265-28122E000E91}" destId="{D2D2D332-B133-4A1B-B6D9-D6F99AE76F79}" srcOrd="1" destOrd="0" presId="urn:microsoft.com/office/officeart/2008/layout/PictureLineup"/>
    <dgm:cxn modelId="{56DEC37E-F3E1-472C-B6A6-D00C069F7827}" type="presParOf" srcId="{DE3306F8-D15A-4D10-B265-28122E000E91}" destId="{FDE08BCC-884C-4DF3-85E6-E99BC3C3DD6A}" srcOrd="2" destOrd="0" presId="urn:microsoft.com/office/officeart/2008/layout/PictureLineup"/>
    <dgm:cxn modelId="{AA901189-FE6C-4C89-B3F5-B32C41D5BDFB}" type="presParOf" srcId="{568E2FC8-838B-4E89-BF10-C7BD67F4D8DE}" destId="{C5A798FF-F440-42F6-887A-5AF5E85B9D62}" srcOrd="3" destOrd="0" presId="urn:microsoft.com/office/officeart/2008/layout/PictureLineup"/>
    <dgm:cxn modelId="{B07292B4-ABCD-4EE4-8753-D952F38B9E37}" type="presParOf" srcId="{568E2FC8-838B-4E89-BF10-C7BD67F4D8DE}" destId="{9C64A988-1661-4D61-BD8E-DDFE8C12DA69}" srcOrd="4" destOrd="0" presId="urn:microsoft.com/office/officeart/2008/layout/PictureLineup"/>
    <dgm:cxn modelId="{77553BCB-212B-49EF-95E6-B0D836F960A3}" type="presParOf" srcId="{9C64A988-1661-4D61-BD8E-DDFE8C12DA69}" destId="{8945CE56-7AEC-429C-B3B1-73926DE34951}" srcOrd="0" destOrd="0" presId="urn:microsoft.com/office/officeart/2008/layout/PictureLineup"/>
    <dgm:cxn modelId="{D70DE181-E683-4EF1-9328-ECA4C8A0076C}" type="presParOf" srcId="{9C64A988-1661-4D61-BD8E-DDFE8C12DA69}" destId="{3F68EB57-0BBF-48DF-B34A-79DE8ED8BCB1}" srcOrd="1" destOrd="0" presId="urn:microsoft.com/office/officeart/2008/layout/PictureLineup"/>
    <dgm:cxn modelId="{E0F5500A-0305-4C5E-ACD5-02A20B9C86C3}" type="presParOf" srcId="{9C64A988-1661-4D61-BD8E-DDFE8C12DA69}" destId="{4B406E82-E02E-4683-A583-1FEBAA472FE3}" srcOrd="2" destOrd="0" presId="urn:microsoft.com/office/officeart/2008/layout/PictureLineu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7EB683-8EE4-44DB-B410-C7E4A9C44269}" type="doc">
      <dgm:prSet loTypeId="urn:microsoft.com/office/officeart/2005/8/layout/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A8C2093D-8931-494B-870A-CEA1165C6C4E}">
      <dgm:prSet phldrT="[Text]"/>
      <dgm:spPr/>
      <dgm:t>
        <a:bodyPr/>
        <a:lstStyle/>
        <a:p>
          <a:r>
            <a:rPr lang="en-GB" dirty="0"/>
            <a:t>Manufacture</a:t>
          </a:r>
        </a:p>
      </dgm:t>
    </dgm:pt>
    <dgm:pt modelId="{D14A26BE-B178-4B77-98F0-BFD337949DD2}" type="parTrans" cxnId="{A78BF67F-B525-42DF-AED6-1CA3BD685329}">
      <dgm:prSet/>
      <dgm:spPr/>
      <dgm:t>
        <a:bodyPr/>
        <a:lstStyle/>
        <a:p>
          <a:endParaRPr lang="en-GB"/>
        </a:p>
      </dgm:t>
    </dgm:pt>
    <dgm:pt modelId="{C761C47B-C435-43EF-A6D4-9F50E5E21903}" type="sibTrans" cxnId="{A78BF67F-B525-42DF-AED6-1CA3BD685329}">
      <dgm:prSet/>
      <dgm:spPr/>
      <dgm:t>
        <a:bodyPr/>
        <a:lstStyle/>
        <a:p>
          <a:endParaRPr lang="en-GB"/>
        </a:p>
      </dgm:t>
    </dgm:pt>
    <dgm:pt modelId="{BE8E11BF-2F5F-48B4-8FA3-B1D8AAD1C99C}">
      <dgm:prSet phldrT="[Text]"/>
      <dgm:spPr/>
      <dgm:t>
        <a:bodyPr/>
        <a:lstStyle/>
        <a:p>
          <a:r>
            <a:rPr lang="en-GB" dirty="0"/>
            <a:t>4 months to build in factory</a:t>
          </a:r>
        </a:p>
      </dgm:t>
    </dgm:pt>
    <dgm:pt modelId="{EFFE70BF-D384-4C4B-9A23-8016C0D61DBA}" type="parTrans" cxnId="{AD754C3D-7D16-42AC-B08F-C573BAA882DB}">
      <dgm:prSet/>
      <dgm:spPr/>
      <dgm:t>
        <a:bodyPr/>
        <a:lstStyle/>
        <a:p>
          <a:endParaRPr lang="en-GB"/>
        </a:p>
      </dgm:t>
    </dgm:pt>
    <dgm:pt modelId="{0E4837EC-8A47-439C-8A31-C65F8FA30B7B}" type="sibTrans" cxnId="{AD754C3D-7D16-42AC-B08F-C573BAA882DB}">
      <dgm:prSet/>
      <dgm:spPr/>
      <dgm:t>
        <a:bodyPr/>
        <a:lstStyle/>
        <a:p>
          <a:endParaRPr lang="en-GB"/>
        </a:p>
      </dgm:t>
    </dgm:pt>
    <dgm:pt modelId="{52814690-27AC-41E7-A8CE-6D9ADFCD7B7F}">
      <dgm:prSet phldrT="[Text]"/>
      <dgm:spPr/>
      <dgm:t>
        <a:bodyPr/>
        <a:lstStyle/>
        <a:p>
          <a:r>
            <a:rPr lang="en-GB" dirty="0"/>
            <a:t>Deliver</a:t>
          </a:r>
        </a:p>
      </dgm:t>
    </dgm:pt>
    <dgm:pt modelId="{9BC71F66-439C-4DBE-B0EC-D22D9B7B678F}" type="parTrans" cxnId="{1B33C9B0-0A1C-41B2-B1DF-CA74F8DF602B}">
      <dgm:prSet/>
      <dgm:spPr/>
      <dgm:t>
        <a:bodyPr/>
        <a:lstStyle/>
        <a:p>
          <a:endParaRPr lang="en-GB"/>
        </a:p>
      </dgm:t>
    </dgm:pt>
    <dgm:pt modelId="{1DD388E0-EF5F-4E7F-8D56-F7FF6BF0C381}" type="sibTrans" cxnId="{1B33C9B0-0A1C-41B2-B1DF-CA74F8DF602B}">
      <dgm:prSet/>
      <dgm:spPr/>
      <dgm:t>
        <a:bodyPr/>
        <a:lstStyle/>
        <a:p>
          <a:endParaRPr lang="en-GB"/>
        </a:p>
      </dgm:t>
    </dgm:pt>
    <dgm:pt modelId="{4422E543-0297-4E7B-BE17-C72783657164}">
      <dgm:prSet phldrT="[Text]"/>
      <dgm:spPr/>
      <dgm:t>
        <a:bodyPr/>
        <a:lstStyle/>
        <a:p>
          <a:r>
            <a:rPr lang="en-GB" dirty="0"/>
            <a:t>1 month to deliver all homes</a:t>
          </a:r>
        </a:p>
      </dgm:t>
    </dgm:pt>
    <dgm:pt modelId="{E179B179-B682-4D34-936D-A043B6468D71}" type="parTrans" cxnId="{E127C19D-27B5-4F4C-AB7F-A616D2BA948E}">
      <dgm:prSet/>
      <dgm:spPr/>
      <dgm:t>
        <a:bodyPr/>
        <a:lstStyle/>
        <a:p>
          <a:endParaRPr lang="en-GB"/>
        </a:p>
      </dgm:t>
    </dgm:pt>
    <dgm:pt modelId="{02409FE3-657B-46CF-9032-BF58A42FA085}" type="sibTrans" cxnId="{E127C19D-27B5-4F4C-AB7F-A616D2BA948E}">
      <dgm:prSet/>
      <dgm:spPr/>
      <dgm:t>
        <a:bodyPr/>
        <a:lstStyle/>
        <a:p>
          <a:endParaRPr lang="en-GB"/>
        </a:p>
      </dgm:t>
    </dgm:pt>
    <dgm:pt modelId="{F07B795D-73FB-4BB3-B1E4-618CC812D29F}">
      <dgm:prSet phldrT="[Text]"/>
      <dgm:spPr/>
      <dgm:t>
        <a:bodyPr/>
        <a:lstStyle/>
        <a:p>
          <a:r>
            <a:rPr lang="en-GB" dirty="0"/>
            <a:t>Complete</a:t>
          </a:r>
        </a:p>
      </dgm:t>
    </dgm:pt>
    <dgm:pt modelId="{B9B02BCA-D47C-4E7B-8953-E8D7521A6468}" type="parTrans" cxnId="{D91D5302-5DAD-462F-91E4-96EC28644E30}">
      <dgm:prSet/>
      <dgm:spPr/>
      <dgm:t>
        <a:bodyPr/>
        <a:lstStyle/>
        <a:p>
          <a:endParaRPr lang="en-GB"/>
        </a:p>
      </dgm:t>
    </dgm:pt>
    <dgm:pt modelId="{3B3A306C-2A53-4EC7-B045-FA09E21F713B}" type="sibTrans" cxnId="{D91D5302-5DAD-462F-91E4-96EC28644E30}">
      <dgm:prSet/>
      <dgm:spPr/>
      <dgm:t>
        <a:bodyPr/>
        <a:lstStyle/>
        <a:p>
          <a:endParaRPr lang="en-GB"/>
        </a:p>
      </dgm:t>
    </dgm:pt>
    <dgm:pt modelId="{E688CE8E-2B55-4817-A45B-A1DEDC4DB70B}">
      <dgm:prSet phldrT="[Text]"/>
      <dgm:spPr/>
      <dgm:t>
        <a:bodyPr/>
        <a:lstStyle/>
        <a:p>
          <a:r>
            <a:rPr lang="en-GB" dirty="0"/>
            <a:t>3 months to “zip up”</a:t>
          </a:r>
        </a:p>
      </dgm:t>
    </dgm:pt>
    <dgm:pt modelId="{037BBBEB-D8A7-4E7D-B26C-73D11C29606F}" type="parTrans" cxnId="{DC8C8C5C-F72A-4C68-9F84-57D2C8504932}">
      <dgm:prSet/>
      <dgm:spPr/>
      <dgm:t>
        <a:bodyPr/>
        <a:lstStyle/>
        <a:p>
          <a:endParaRPr lang="en-GB"/>
        </a:p>
      </dgm:t>
    </dgm:pt>
    <dgm:pt modelId="{34FA6AE3-3BC3-4533-BC86-50AEE6F88BE6}" type="sibTrans" cxnId="{DC8C8C5C-F72A-4C68-9F84-57D2C8504932}">
      <dgm:prSet/>
      <dgm:spPr/>
      <dgm:t>
        <a:bodyPr/>
        <a:lstStyle/>
        <a:p>
          <a:endParaRPr lang="en-GB"/>
        </a:p>
      </dgm:t>
    </dgm:pt>
    <dgm:pt modelId="{744EF53E-D524-43A4-8B38-D794AA2A2223}">
      <dgm:prSet phldrT="[Text]"/>
      <dgm:spPr/>
      <dgm:t>
        <a:bodyPr/>
        <a:lstStyle/>
        <a:p>
          <a:r>
            <a:rPr lang="en-GB" dirty="0"/>
            <a:t>Allowing time for groundworks</a:t>
          </a:r>
        </a:p>
      </dgm:t>
    </dgm:pt>
    <dgm:pt modelId="{DE293E7D-EA99-4AE4-9891-990B55702BF5}" type="parTrans" cxnId="{BA1C17AC-9A73-433D-90D2-36BE08824087}">
      <dgm:prSet/>
      <dgm:spPr/>
      <dgm:t>
        <a:bodyPr/>
        <a:lstStyle/>
        <a:p>
          <a:endParaRPr lang="en-GB"/>
        </a:p>
      </dgm:t>
    </dgm:pt>
    <dgm:pt modelId="{C8B20E64-1F1D-46F3-A7ED-35D196A2A69F}" type="sibTrans" cxnId="{BA1C17AC-9A73-433D-90D2-36BE08824087}">
      <dgm:prSet/>
      <dgm:spPr/>
      <dgm:t>
        <a:bodyPr/>
        <a:lstStyle/>
        <a:p>
          <a:endParaRPr lang="en-GB"/>
        </a:p>
      </dgm:t>
    </dgm:pt>
    <dgm:pt modelId="{1CC042D7-6A5A-4941-B3D4-DC152911A9DD}">
      <dgm:prSet phldrT="[Text]"/>
      <dgm:spPr/>
      <dgm:t>
        <a:bodyPr/>
        <a:lstStyle/>
        <a:p>
          <a:endParaRPr lang="en-GB" dirty="0"/>
        </a:p>
      </dgm:t>
    </dgm:pt>
    <dgm:pt modelId="{91B7C6C4-8ADC-40FA-9A1F-82CF072BAE23}" type="parTrans" cxnId="{B8E27813-4462-405B-AC52-AA68DEF5C60E}">
      <dgm:prSet/>
      <dgm:spPr/>
      <dgm:t>
        <a:bodyPr/>
        <a:lstStyle/>
        <a:p>
          <a:endParaRPr lang="en-GB"/>
        </a:p>
      </dgm:t>
    </dgm:pt>
    <dgm:pt modelId="{EA1BDA7E-26B5-4E91-ADC4-AFE7CB65347A}" type="sibTrans" cxnId="{B8E27813-4462-405B-AC52-AA68DEF5C60E}">
      <dgm:prSet/>
      <dgm:spPr/>
      <dgm:t>
        <a:bodyPr/>
        <a:lstStyle/>
        <a:p>
          <a:endParaRPr lang="en-GB"/>
        </a:p>
      </dgm:t>
    </dgm:pt>
    <dgm:pt modelId="{AA1B02D4-2A74-4451-AD88-97452F37E0F9}">
      <dgm:prSet phldrT="[Text]"/>
      <dgm:spPr/>
      <dgm:t>
        <a:bodyPr/>
        <a:lstStyle/>
        <a:p>
          <a:endParaRPr lang="en-GB" dirty="0"/>
        </a:p>
      </dgm:t>
    </dgm:pt>
    <dgm:pt modelId="{20851BA1-E289-486E-AF46-C17B63A224CD}" type="parTrans" cxnId="{7E758BC8-D3C0-4E81-A28E-5D2FF58A8C89}">
      <dgm:prSet/>
      <dgm:spPr/>
      <dgm:t>
        <a:bodyPr/>
        <a:lstStyle/>
        <a:p>
          <a:endParaRPr lang="en-GB"/>
        </a:p>
      </dgm:t>
    </dgm:pt>
    <dgm:pt modelId="{53416B77-53BF-41C3-AE79-76C50F2EB724}" type="sibTrans" cxnId="{7E758BC8-D3C0-4E81-A28E-5D2FF58A8C89}">
      <dgm:prSet/>
      <dgm:spPr/>
      <dgm:t>
        <a:bodyPr/>
        <a:lstStyle/>
        <a:p>
          <a:endParaRPr lang="en-GB"/>
        </a:p>
      </dgm:t>
    </dgm:pt>
    <dgm:pt modelId="{8CB2CDAC-9B98-46ED-9914-D9F7E4936FEA}" type="pres">
      <dgm:prSet presAssocID="{257EB683-8EE4-44DB-B410-C7E4A9C44269}" presName="linearFlow" presStyleCnt="0">
        <dgm:presLayoutVars>
          <dgm:dir/>
          <dgm:animLvl val="lvl"/>
          <dgm:resizeHandles val="exact"/>
        </dgm:presLayoutVars>
      </dgm:prSet>
      <dgm:spPr/>
    </dgm:pt>
    <dgm:pt modelId="{581B3362-9973-4C0E-9B7E-B1CA96BE707B}" type="pres">
      <dgm:prSet presAssocID="{A8C2093D-8931-494B-870A-CEA1165C6C4E}" presName="composite" presStyleCnt="0"/>
      <dgm:spPr/>
    </dgm:pt>
    <dgm:pt modelId="{BB6CE1B4-A67A-4EBF-9C9B-C3D6A02613DA}" type="pres">
      <dgm:prSet presAssocID="{A8C2093D-8931-494B-870A-CEA1165C6C4E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418B2E7-324B-4FBA-ABC7-83FE7AE177D1}" type="pres">
      <dgm:prSet presAssocID="{A8C2093D-8931-494B-870A-CEA1165C6C4E}" presName="parSh" presStyleLbl="node1" presStyleIdx="0" presStyleCnt="3"/>
      <dgm:spPr/>
    </dgm:pt>
    <dgm:pt modelId="{68F3B05F-48FF-4473-B7C1-BC3BA06D58DD}" type="pres">
      <dgm:prSet presAssocID="{A8C2093D-8931-494B-870A-CEA1165C6C4E}" presName="desTx" presStyleLbl="fgAcc1" presStyleIdx="0" presStyleCnt="3">
        <dgm:presLayoutVars>
          <dgm:bulletEnabled val="1"/>
        </dgm:presLayoutVars>
      </dgm:prSet>
      <dgm:spPr/>
    </dgm:pt>
    <dgm:pt modelId="{98337F06-B839-4380-8F08-0AB6A51F9FDA}" type="pres">
      <dgm:prSet presAssocID="{C761C47B-C435-43EF-A6D4-9F50E5E21903}" presName="sibTrans" presStyleLbl="sibTrans2D1" presStyleIdx="0" presStyleCnt="2"/>
      <dgm:spPr/>
    </dgm:pt>
    <dgm:pt modelId="{06A6C8F0-F9AE-4C22-9308-F22EF8CFD9F9}" type="pres">
      <dgm:prSet presAssocID="{C761C47B-C435-43EF-A6D4-9F50E5E21903}" presName="connTx" presStyleLbl="sibTrans2D1" presStyleIdx="0" presStyleCnt="2"/>
      <dgm:spPr/>
    </dgm:pt>
    <dgm:pt modelId="{926A5477-F563-45FB-8515-6D0DEFFAD991}" type="pres">
      <dgm:prSet presAssocID="{52814690-27AC-41E7-A8CE-6D9ADFCD7B7F}" presName="composite" presStyleCnt="0"/>
      <dgm:spPr/>
    </dgm:pt>
    <dgm:pt modelId="{3A294855-9346-438D-96D8-BCFC8B416400}" type="pres">
      <dgm:prSet presAssocID="{52814690-27AC-41E7-A8CE-6D9ADFCD7B7F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29A4AA0C-B263-4ACD-89D9-876599737083}" type="pres">
      <dgm:prSet presAssocID="{52814690-27AC-41E7-A8CE-6D9ADFCD7B7F}" presName="parSh" presStyleLbl="node1" presStyleIdx="1" presStyleCnt="3"/>
      <dgm:spPr/>
    </dgm:pt>
    <dgm:pt modelId="{82C5677E-6950-4F6B-9ADA-D54A3CF4D35E}" type="pres">
      <dgm:prSet presAssocID="{52814690-27AC-41E7-A8CE-6D9ADFCD7B7F}" presName="desTx" presStyleLbl="fgAcc1" presStyleIdx="1" presStyleCnt="3">
        <dgm:presLayoutVars>
          <dgm:bulletEnabled val="1"/>
        </dgm:presLayoutVars>
      </dgm:prSet>
      <dgm:spPr/>
    </dgm:pt>
    <dgm:pt modelId="{0BC5A6AC-578B-4440-ADEC-336AB303A392}" type="pres">
      <dgm:prSet presAssocID="{1DD388E0-EF5F-4E7F-8D56-F7FF6BF0C381}" presName="sibTrans" presStyleLbl="sibTrans2D1" presStyleIdx="1" presStyleCnt="2"/>
      <dgm:spPr/>
    </dgm:pt>
    <dgm:pt modelId="{07A5818D-F994-4BB3-920A-CEF04A07DF27}" type="pres">
      <dgm:prSet presAssocID="{1DD388E0-EF5F-4E7F-8D56-F7FF6BF0C381}" presName="connTx" presStyleLbl="sibTrans2D1" presStyleIdx="1" presStyleCnt="2"/>
      <dgm:spPr/>
    </dgm:pt>
    <dgm:pt modelId="{3CFF4A8A-97AA-43D9-AFFD-B29012740684}" type="pres">
      <dgm:prSet presAssocID="{F07B795D-73FB-4BB3-B1E4-618CC812D29F}" presName="composite" presStyleCnt="0"/>
      <dgm:spPr/>
    </dgm:pt>
    <dgm:pt modelId="{3A72DCEB-FD00-46E9-A33F-C0CE112A4A26}" type="pres">
      <dgm:prSet presAssocID="{F07B795D-73FB-4BB3-B1E4-618CC812D29F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96EC68C-6BF0-4406-B813-E76A37F1D826}" type="pres">
      <dgm:prSet presAssocID="{F07B795D-73FB-4BB3-B1E4-618CC812D29F}" presName="parSh" presStyleLbl="node1" presStyleIdx="2" presStyleCnt="3"/>
      <dgm:spPr/>
    </dgm:pt>
    <dgm:pt modelId="{4214A02D-2A2C-4F84-B019-8BFA2B8185F1}" type="pres">
      <dgm:prSet presAssocID="{F07B795D-73FB-4BB3-B1E4-618CC812D29F}" presName="desTx" presStyleLbl="fgAcc1" presStyleIdx="2" presStyleCnt="3">
        <dgm:presLayoutVars>
          <dgm:bulletEnabled val="1"/>
        </dgm:presLayoutVars>
      </dgm:prSet>
      <dgm:spPr/>
    </dgm:pt>
  </dgm:ptLst>
  <dgm:cxnLst>
    <dgm:cxn modelId="{D91D5302-5DAD-462F-91E4-96EC28644E30}" srcId="{257EB683-8EE4-44DB-B410-C7E4A9C44269}" destId="{F07B795D-73FB-4BB3-B1E4-618CC812D29F}" srcOrd="2" destOrd="0" parTransId="{B9B02BCA-D47C-4E7B-8953-E8D7521A6468}" sibTransId="{3B3A306C-2A53-4EC7-B045-FA09E21F713B}"/>
    <dgm:cxn modelId="{45B79B0E-7834-434A-A6D4-96A0A68C8C41}" type="presOf" srcId="{52814690-27AC-41E7-A8CE-6D9ADFCD7B7F}" destId="{3A294855-9346-438D-96D8-BCFC8B416400}" srcOrd="0" destOrd="0" presId="urn:microsoft.com/office/officeart/2005/8/layout/process3"/>
    <dgm:cxn modelId="{B8E27813-4462-405B-AC52-AA68DEF5C60E}" srcId="{52814690-27AC-41E7-A8CE-6D9ADFCD7B7F}" destId="{1CC042D7-6A5A-4941-B3D4-DC152911A9DD}" srcOrd="2" destOrd="0" parTransId="{91B7C6C4-8ADC-40FA-9A1F-82CF072BAE23}" sibTransId="{EA1BDA7E-26B5-4E91-ADC4-AFE7CB65347A}"/>
    <dgm:cxn modelId="{0BA33C1E-949E-482C-88A3-BD91CC35B07D}" type="presOf" srcId="{F07B795D-73FB-4BB3-B1E4-618CC812D29F}" destId="{296EC68C-6BF0-4406-B813-E76A37F1D826}" srcOrd="1" destOrd="0" presId="urn:microsoft.com/office/officeart/2005/8/layout/process3"/>
    <dgm:cxn modelId="{FAD83125-FE26-4FC2-96A0-3A20FC97F0DC}" type="presOf" srcId="{A8C2093D-8931-494B-870A-CEA1165C6C4E}" destId="{D418B2E7-324B-4FBA-ABC7-83FE7AE177D1}" srcOrd="1" destOrd="0" presId="urn:microsoft.com/office/officeart/2005/8/layout/process3"/>
    <dgm:cxn modelId="{AD754C3D-7D16-42AC-B08F-C573BAA882DB}" srcId="{A8C2093D-8931-494B-870A-CEA1165C6C4E}" destId="{BE8E11BF-2F5F-48B4-8FA3-B1D8AAD1C99C}" srcOrd="0" destOrd="0" parTransId="{EFFE70BF-D384-4C4B-9A23-8016C0D61DBA}" sibTransId="{0E4837EC-8A47-439C-8A31-C65F8FA30B7B}"/>
    <dgm:cxn modelId="{DC8C8C5C-F72A-4C68-9F84-57D2C8504932}" srcId="{F07B795D-73FB-4BB3-B1E4-618CC812D29F}" destId="{E688CE8E-2B55-4817-A45B-A1DEDC4DB70B}" srcOrd="0" destOrd="0" parTransId="{037BBBEB-D8A7-4E7D-B26C-73D11C29606F}" sibTransId="{34FA6AE3-3BC3-4533-BC86-50AEE6F88BE6}"/>
    <dgm:cxn modelId="{35DC5247-542E-41E5-B346-28A3EBC19F93}" type="presOf" srcId="{E688CE8E-2B55-4817-A45B-A1DEDC4DB70B}" destId="{4214A02D-2A2C-4F84-B019-8BFA2B8185F1}" srcOrd="0" destOrd="0" presId="urn:microsoft.com/office/officeart/2005/8/layout/process3"/>
    <dgm:cxn modelId="{913EE54D-D062-48B4-91FA-62A028224A20}" type="presOf" srcId="{F07B795D-73FB-4BB3-B1E4-618CC812D29F}" destId="{3A72DCEB-FD00-46E9-A33F-C0CE112A4A26}" srcOrd="0" destOrd="0" presId="urn:microsoft.com/office/officeart/2005/8/layout/process3"/>
    <dgm:cxn modelId="{AA6DF14D-BD51-478A-A06C-FEBC7D311DEF}" type="presOf" srcId="{1DD388E0-EF5F-4E7F-8D56-F7FF6BF0C381}" destId="{0BC5A6AC-578B-4440-ADEC-336AB303A392}" srcOrd="0" destOrd="0" presId="urn:microsoft.com/office/officeart/2005/8/layout/process3"/>
    <dgm:cxn modelId="{86BE5B6E-A576-4C81-8B3A-1B71D66B1BB1}" type="presOf" srcId="{AA1B02D4-2A74-4451-AD88-97452F37E0F9}" destId="{82C5677E-6950-4F6B-9ADA-D54A3CF4D35E}" srcOrd="0" destOrd="1" presId="urn:microsoft.com/office/officeart/2005/8/layout/process3"/>
    <dgm:cxn modelId="{0404857B-7F7A-441E-978D-1B94B281871F}" type="presOf" srcId="{257EB683-8EE4-44DB-B410-C7E4A9C44269}" destId="{8CB2CDAC-9B98-46ED-9914-D9F7E4936FEA}" srcOrd="0" destOrd="0" presId="urn:microsoft.com/office/officeart/2005/8/layout/process3"/>
    <dgm:cxn modelId="{51E9EC7F-D6A8-46CF-B3B6-C70C21897FBE}" type="presOf" srcId="{1CC042D7-6A5A-4941-B3D4-DC152911A9DD}" destId="{82C5677E-6950-4F6B-9ADA-D54A3CF4D35E}" srcOrd="0" destOrd="2" presId="urn:microsoft.com/office/officeart/2005/8/layout/process3"/>
    <dgm:cxn modelId="{A78BF67F-B525-42DF-AED6-1CA3BD685329}" srcId="{257EB683-8EE4-44DB-B410-C7E4A9C44269}" destId="{A8C2093D-8931-494B-870A-CEA1165C6C4E}" srcOrd="0" destOrd="0" parTransId="{D14A26BE-B178-4B77-98F0-BFD337949DD2}" sibTransId="{C761C47B-C435-43EF-A6D4-9F50E5E21903}"/>
    <dgm:cxn modelId="{6F4A9282-E8AB-4EBE-ABAA-BD05DE997334}" type="presOf" srcId="{BE8E11BF-2F5F-48B4-8FA3-B1D8AAD1C99C}" destId="{68F3B05F-48FF-4473-B7C1-BC3BA06D58DD}" srcOrd="0" destOrd="0" presId="urn:microsoft.com/office/officeart/2005/8/layout/process3"/>
    <dgm:cxn modelId="{C5DE7A88-C6C0-4E32-B240-D6C3D41B7C6D}" type="presOf" srcId="{1DD388E0-EF5F-4E7F-8D56-F7FF6BF0C381}" destId="{07A5818D-F994-4BB3-920A-CEF04A07DF27}" srcOrd="1" destOrd="0" presId="urn:microsoft.com/office/officeart/2005/8/layout/process3"/>
    <dgm:cxn modelId="{39C53297-61ED-42F5-BF2E-A47469951B6E}" type="presOf" srcId="{4422E543-0297-4E7B-BE17-C72783657164}" destId="{82C5677E-6950-4F6B-9ADA-D54A3CF4D35E}" srcOrd="0" destOrd="0" presId="urn:microsoft.com/office/officeart/2005/8/layout/process3"/>
    <dgm:cxn modelId="{0CE9AA98-28A0-4EA4-8232-8AD45D60B3A3}" type="presOf" srcId="{744EF53E-D524-43A4-8B38-D794AA2A2223}" destId="{68F3B05F-48FF-4473-B7C1-BC3BA06D58DD}" srcOrd="0" destOrd="1" presId="urn:microsoft.com/office/officeart/2005/8/layout/process3"/>
    <dgm:cxn modelId="{E127C19D-27B5-4F4C-AB7F-A616D2BA948E}" srcId="{52814690-27AC-41E7-A8CE-6D9ADFCD7B7F}" destId="{4422E543-0297-4E7B-BE17-C72783657164}" srcOrd="0" destOrd="0" parTransId="{E179B179-B682-4D34-936D-A043B6468D71}" sibTransId="{02409FE3-657B-46CF-9032-BF58A42FA085}"/>
    <dgm:cxn modelId="{BA1C17AC-9A73-433D-90D2-36BE08824087}" srcId="{A8C2093D-8931-494B-870A-CEA1165C6C4E}" destId="{744EF53E-D524-43A4-8B38-D794AA2A2223}" srcOrd="1" destOrd="0" parTransId="{DE293E7D-EA99-4AE4-9891-990B55702BF5}" sibTransId="{C8B20E64-1F1D-46F3-A7ED-35D196A2A69F}"/>
    <dgm:cxn modelId="{1B33C9B0-0A1C-41B2-B1DF-CA74F8DF602B}" srcId="{257EB683-8EE4-44DB-B410-C7E4A9C44269}" destId="{52814690-27AC-41E7-A8CE-6D9ADFCD7B7F}" srcOrd="1" destOrd="0" parTransId="{9BC71F66-439C-4DBE-B0EC-D22D9B7B678F}" sibTransId="{1DD388E0-EF5F-4E7F-8D56-F7FF6BF0C381}"/>
    <dgm:cxn modelId="{7E758BC8-D3C0-4E81-A28E-5D2FF58A8C89}" srcId="{52814690-27AC-41E7-A8CE-6D9ADFCD7B7F}" destId="{AA1B02D4-2A74-4451-AD88-97452F37E0F9}" srcOrd="1" destOrd="0" parTransId="{20851BA1-E289-486E-AF46-C17B63A224CD}" sibTransId="{53416B77-53BF-41C3-AE79-76C50F2EB724}"/>
    <dgm:cxn modelId="{4993B2C8-8013-45EA-9DD5-086963D7EFD0}" type="presOf" srcId="{C761C47B-C435-43EF-A6D4-9F50E5E21903}" destId="{98337F06-B839-4380-8F08-0AB6A51F9FDA}" srcOrd="0" destOrd="0" presId="urn:microsoft.com/office/officeart/2005/8/layout/process3"/>
    <dgm:cxn modelId="{424EA0CD-5171-4606-BA0D-0DADD519A90A}" type="presOf" srcId="{C761C47B-C435-43EF-A6D4-9F50E5E21903}" destId="{06A6C8F0-F9AE-4C22-9308-F22EF8CFD9F9}" srcOrd="1" destOrd="0" presId="urn:microsoft.com/office/officeart/2005/8/layout/process3"/>
    <dgm:cxn modelId="{08F95ED4-8A6B-4D6D-9E32-0C015EDAE8E0}" type="presOf" srcId="{52814690-27AC-41E7-A8CE-6D9ADFCD7B7F}" destId="{29A4AA0C-B263-4ACD-89D9-876599737083}" srcOrd="1" destOrd="0" presId="urn:microsoft.com/office/officeart/2005/8/layout/process3"/>
    <dgm:cxn modelId="{39F16CDB-4588-433B-81FB-E1CB84B6EBA3}" type="presOf" srcId="{A8C2093D-8931-494B-870A-CEA1165C6C4E}" destId="{BB6CE1B4-A67A-4EBF-9C9B-C3D6A02613DA}" srcOrd="0" destOrd="0" presId="urn:microsoft.com/office/officeart/2005/8/layout/process3"/>
    <dgm:cxn modelId="{7E292093-C087-4AD8-8C99-EF34D53294E1}" type="presParOf" srcId="{8CB2CDAC-9B98-46ED-9914-D9F7E4936FEA}" destId="{581B3362-9973-4C0E-9B7E-B1CA96BE707B}" srcOrd="0" destOrd="0" presId="urn:microsoft.com/office/officeart/2005/8/layout/process3"/>
    <dgm:cxn modelId="{1706CCE3-A6D4-45C1-9FC9-118BBBB08AA6}" type="presParOf" srcId="{581B3362-9973-4C0E-9B7E-B1CA96BE707B}" destId="{BB6CE1B4-A67A-4EBF-9C9B-C3D6A02613DA}" srcOrd="0" destOrd="0" presId="urn:microsoft.com/office/officeart/2005/8/layout/process3"/>
    <dgm:cxn modelId="{06DC3C9F-4314-45F3-95D8-ED5DEED64937}" type="presParOf" srcId="{581B3362-9973-4C0E-9B7E-B1CA96BE707B}" destId="{D418B2E7-324B-4FBA-ABC7-83FE7AE177D1}" srcOrd="1" destOrd="0" presId="urn:microsoft.com/office/officeart/2005/8/layout/process3"/>
    <dgm:cxn modelId="{5D80E457-BEA0-41FD-9F40-B43D139E6F0E}" type="presParOf" srcId="{581B3362-9973-4C0E-9B7E-B1CA96BE707B}" destId="{68F3B05F-48FF-4473-B7C1-BC3BA06D58DD}" srcOrd="2" destOrd="0" presId="urn:microsoft.com/office/officeart/2005/8/layout/process3"/>
    <dgm:cxn modelId="{5441515A-8324-4E68-965E-3910885D9206}" type="presParOf" srcId="{8CB2CDAC-9B98-46ED-9914-D9F7E4936FEA}" destId="{98337F06-B839-4380-8F08-0AB6A51F9FDA}" srcOrd="1" destOrd="0" presId="urn:microsoft.com/office/officeart/2005/8/layout/process3"/>
    <dgm:cxn modelId="{AD52B1E4-4DBA-430F-B99A-47D27F3D3D59}" type="presParOf" srcId="{98337F06-B839-4380-8F08-0AB6A51F9FDA}" destId="{06A6C8F0-F9AE-4C22-9308-F22EF8CFD9F9}" srcOrd="0" destOrd="0" presId="urn:microsoft.com/office/officeart/2005/8/layout/process3"/>
    <dgm:cxn modelId="{D0D70F9A-7EC9-4BA5-BC68-A4C7ED24C20A}" type="presParOf" srcId="{8CB2CDAC-9B98-46ED-9914-D9F7E4936FEA}" destId="{926A5477-F563-45FB-8515-6D0DEFFAD991}" srcOrd="2" destOrd="0" presId="urn:microsoft.com/office/officeart/2005/8/layout/process3"/>
    <dgm:cxn modelId="{ADCE0AA2-64AD-434B-B7E7-9FAF4FF8A32C}" type="presParOf" srcId="{926A5477-F563-45FB-8515-6D0DEFFAD991}" destId="{3A294855-9346-438D-96D8-BCFC8B416400}" srcOrd="0" destOrd="0" presId="urn:microsoft.com/office/officeart/2005/8/layout/process3"/>
    <dgm:cxn modelId="{FA2245CA-28BA-4267-B45F-DE515A8E2C17}" type="presParOf" srcId="{926A5477-F563-45FB-8515-6D0DEFFAD991}" destId="{29A4AA0C-B263-4ACD-89D9-876599737083}" srcOrd="1" destOrd="0" presId="urn:microsoft.com/office/officeart/2005/8/layout/process3"/>
    <dgm:cxn modelId="{AC2AF5E7-2528-4C12-AF8E-38696FC66A25}" type="presParOf" srcId="{926A5477-F563-45FB-8515-6D0DEFFAD991}" destId="{82C5677E-6950-4F6B-9ADA-D54A3CF4D35E}" srcOrd="2" destOrd="0" presId="urn:microsoft.com/office/officeart/2005/8/layout/process3"/>
    <dgm:cxn modelId="{67B7BCE8-15C0-4ABC-8D3B-5F9506CE8659}" type="presParOf" srcId="{8CB2CDAC-9B98-46ED-9914-D9F7E4936FEA}" destId="{0BC5A6AC-578B-4440-ADEC-336AB303A392}" srcOrd="3" destOrd="0" presId="urn:microsoft.com/office/officeart/2005/8/layout/process3"/>
    <dgm:cxn modelId="{1201FD1D-BF07-4DE8-A5BA-C79119FC8FCA}" type="presParOf" srcId="{0BC5A6AC-578B-4440-ADEC-336AB303A392}" destId="{07A5818D-F994-4BB3-920A-CEF04A07DF27}" srcOrd="0" destOrd="0" presId="urn:microsoft.com/office/officeart/2005/8/layout/process3"/>
    <dgm:cxn modelId="{4A005894-7397-459C-812A-75CBAC5FE09D}" type="presParOf" srcId="{8CB2CDAC-9B98-46ED-9914-D9F7E4936FEA}" destId="{3CFF4A8A-97AA-43D9-AFFD-B29012740684}" srcOrd="4" destOrd="0" presId="urn:microsoft.com/office/officeart/2005/8/layout/process3"/>
    <dgm:cxn modelId="{C0F0D140-8CEA-4175-A793-AD3FF6323D79}" type="presParOf" srcId="{3CFF4A8A-97AA-43D9-AFFD-B29012740684}" destId="{3A72DCEB-FD00-46E9-A33F-C0CE112A4A26}" srcOrd="0" destOrd="0" presId="urn:microsoft.com/office/officeart/2005/8/layout/process3"/>
    <dgm:cxn modelId="{DEF8A3AD-C0E6-42A4-8A37-54D901258469}" type="presParOf" srcId="{3CFF4A8A-97AA-43D9-AFFD-B29012740684}" destId="{296EC68C-6BF0-4406-B813-E76A37F1D826}" srcOrd="1" destOrd="0" presId="urn:microsoft.com/office/officeart/2005/8/layout/process3"/>
    <dgm:cxn modelId="{AABC8776-0B35-4624-92BE-882A4576253A}" type="presParOf" srcId="{3CFF4A8A-97AA-43D9-AFFD-B29012740684}" destId="{4214A02D-2A2C-4F84-B019-8BFA2B8185F1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F362A5-22D4-4B40-9E70-C161A26882FF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D84C3F64-C3A1-46A6-ACCA-BA878C44F587}">
      <dgm:prSet phldrT="[Text]"/>
      <dgm:spPr/>
      <dgm:t>
        <a:bodyPr/>
        <a:lstStyle/>
        <a:p>
          <a:r>
            <a:rPr lang="en-GB" dirty="0"/>
            <a:t>Affordable Homes Programme Requirement</a:t>
          </a:r>
        </a:p>
      </dgm:t>
    </dgm:pt>
    <dgm:pt modelId="{29F7E9FC-57DB-4000-B659-442343C20329}" type="parTrans" cxnId="{928E8ADD-6763-4F7B-8AE7-EB984E691A0A}">
      <dgm:prSet/>
      <dgm:spPr/>
      <dgm:t>
        <a:bodyPr/>
        <a:lstStyle/>
        <a:p>
          <a:endParaRPr lang="en-GB"/>
        </a:p>
      </dgm:t>
    </dgm:pt>
    <dgm:pt modelId="{7DADCAB4-5588-4048-ACA4-539E08DE0E75}" type="sibTrans" cxnId="{928E8ADD-6763-4F7B-8AE7-EB984E691A0A}">
      <dgm:prSet/>
      <dgm:spPr/>
      <dgm:t>
        <a:bodyPr/>
        <a:lstStyle/>
        <a:p>
          <a:endParaRPr lang="en-GB"/>
        </a:p>
      </dgm:t>
    </dgm:pt>
    <dgm:pt modelId="{91AE91CA-2ECB-48EF-A606-60AEE83F38AA}">
      <dgm:prSet phldrT="[Text]"/>
      <dgm:spPr>
        <a:solidFill>
          <a:srgbClr val="00B050"/>
        </a:solidFill>
      </dgm:spPr>
      <dgm:t>
        <a:bodyPr/>
        <a:lstStyle/>
        <a:p>
          <a:r>
            <a:rPr lang="en-GB" dirty="0"/>
            <a:t>Net Zero by 2050</a:t>
          </a:r>
        </a:p>
      </dgm:t>
    </dgm:pt>
    <dgm:pt modelId="{85D877B2-DE83-44EF-8148-647D12F16071}" type="parTrans" cxnId="{F7BF50A0-CA23-46B1-81C4-7D688A9AD3DE}">
      <dgm:prSet/>
      <dgm:spPr/>
      <dgm:t>
        <a:bodyPr/>
        <a:lstStyle/>
        <a:p>
          <a:endParaRPr lang="en-GB"/>
        </a:p>
      </dgm:t>
    </dgm:pt>
    <dgm:pt modelId="{EF390347-B258-4653-A3A1-15170A1B5596}" type="sibTrans" cxnId="{F7BF50A0-CA23-46B1-81C4-7D688A9AD3DE}">
      <dgm:prSet/>
      <dgm:spPr/>
      <dgm:t>
        <a:bodyPr/>
        <a:lstStyle/>
        <a:p>
          <a:endParaRPr lang="en-GB"/>
        </a:p>
      </dgm:t>
    </dgm:pt>
    <dgm:pt modelId="{1C8DA704-3928-4DE4-868F-A9A4A89C4771}">
      <dgm:prSet phldrT="[Text]"/>
      <dgm:spPr>
        <a:solidFill>
          <a:schemeClr val="accent1"/>
        </a:solidFill>
      </dgm:spPr>
      <dgm:t>
        <a:bodyPr/>
        <a:lstStyle/>
        <a:p>
          <a:r>
            <a:rPr lang="en-GB" dirty="0"/>
            <a:t>Upskilling of labour</a:t>
          </a:r>
        </a:p>
      </dgm:t>
    </dgm:pt>
    <dgm:pt modelId="{FB17EF8C-E3B7-45BE-9E1D-C42772C52B82}" type="parTrans" cxnId="{A80B8C81-9BDA-4C25-B779-2DBD1F731E25}">
      <dgm:prSet/>
      <dgm:spPr/>
      <dgm:t>
        <a:bodyPr/>
        <a:lstStyle/>
        <a:p>
          <a:endParaRPr lang="en-GB"/>
        </a:p>
      </dgm:t>
    </dgm:pt>
    <dgm:pt modelId="{D9F37599-74DB-4510-865C-94F8CACD00B7}" type="sibTrans" cxnId="{A80B8C81-9BDA-4C25-B779-2DBD1F731E25}">
      <dgm:prSet/>
      <dgm:spPr/>
      <dgm:t>
        <a:bodyPr/>
        <a:lstStyle/>
        <a:p>
          <a:endParaRPr lang="en-GB"/>
        </a:p>
      </dgm:t>
    </dgm:pt>
    <dgm:pt modelId="{C5241E5D-7C3A-4E33-92E4-B14BB1A5F091}" type="pres">
      <dgm:prSet presAssocID="{15F362A5-22D4-4B40-9E70-C161A26882FF}" presName="diagram" presStyleCnt="0">
        <dgm:presLayoutVars>
          <dgm:dir/>
          <dgm:resizeHandles val="exact"/>
        </dgm:presLayoutVars>
      </dgm:prSet>
      <dgm:spPr/>
    </dgm:pt>
    <dgm:pt modelId="{A91DC4CC-6461-445C-88CB-80A8D6BA36C0}" type="pres">
      <dgm:prSet presAssocID="{D84C3F64-C3A1-46A6-ACCA-BA878C44F587}" presName="node" presStyleLbl="node1" presStyleIdx="0" presStyleCnt="3">
        <dgm:presLayoutVars>
          <dgm:bulletEnabled val="1"/>
        </dgm:presLayoutVars>
      </dgm:prSet>
      <dgm:spPr/>
    </dgm:pt>
    <dgm:pt modelId="{649EEBD4-10E9-4639-B1C2-21080825814A}" type="pres">
      <dgm:prSet presAssocID="{7DADCAB4-5588-4048-ACA4-539E08DE0E75}" presName="sibTrans" presStyleCnt="0"/>
      <dgm:spPr/>
    </dgm:pt>
    <dgm:pt modelId="{FF90FF5F-6E51-44C7-947A-AA982DC1E10D}" type="pres">
      <dgm:prSet presAssocID="{91AE91CA-2ECB-48EF-A606-60AEE83F38AA}" presName="node" presStyleLbl="node1" presStyleIdx="1" presStyleCnt="3">
        <dgm:presLayoutVars>
          <dgm:bulletEnabled val="1"/>
        </dgm:presLayoutVars>
      </dgm:prSet>
      <dgm:spPr/>
    </dgm:pt>
    <dgm:pt modelId="{DDFA52BE-41AB-4238-ABC1-4E2FE8783FB8}" type="pres">
      <dgm:prSet presAssocID="{EF390347-B258-4653-A3A1-15170A1B5596}" presName="sibTrans" presStyleCnt="0"/>
      <dgm:spPr/>
    </dgm:pt>
    <dgm:pt modelId="{744B78A9-B3F1-4D30-81A4-D99CCE2E86D2}" type="pres">
      <dgm:prSet presAssocID="{1C8DA704-3928-4DE4-868F-A9A4A89C4771}" presName="node" presStyleLbl="node1" presStyleIdx="2" presStyleCnt="3">
        <dgm:presLayoutVars>
          <dgm:bulletEnabled val="1"/>
        </dgm:presLayoutVars>
      </dgm:prSet>
      <dgm:spPr/>
    </dgm:pt>
  </dgm:ptLst>
  <dgm:cxnLst>
    <dgm:cxn modelId="{CB97FB04-3E32-4409-B261-EFE090D4271E}" type="presOf" srcId="{91AE91CA-2ECB-48EF-A606-60AEE83F38AA}" destId="{FF90FF5F-6E51-44C7-947A-AA982DC1E10D}" srcOrd="0" destOrd="0" presId="urn:microsoft.com/office/officeart/2005/8/layout/default"/>
    <dgm:cxn modelId="{86ED331E-A13A-4E0C-B84A-8FF6BAC68FC4}" type="presOf" srcId="{15F362A5-22D4-4B40-9E70-C161A26882FF}" destId="{C5241E5D-7C3A-4E33-92E4-B14BB1A5F091}" srcOrd="0" destOrd="0" presId="urn:microsoft.com/office/officeart/2005/8/layout/default"/>
    <dgm:cxn modelId="{8335A94A-7517-485A-84E5-D4FB371A05DD}" type="presOf" srcId="{D84C3F64-C3A1-46A6-ACCA-BA878C44F587}" destId="{A91DC4CC-6461-445C-88CB-80A8D6BA36C0}" srcOrd="0" destOrd="0" presId="urn:microsoft.com/office/officeart/2005/8/layout/default"/>
    <dgm:cxn modelId="{A80B8C81-9BDA-4C25-B779-2DBD1F731E25}" srcId="{15F362A5-22D4-4B40-9E70-C161A26882FF}" destId="{1C8DA704-3928-4DE4-868F-A9A4A89C4771}" srcOrd="2" destOrd="0" parTransId="{FB17EF8C-E3B7-45BE-9E1D-C42772C52B82}" sibTransId="{D9F37599-74DB-4510-865C-94F8CACD00B7}"/>
    <dgm:cxn modelId="{F7BF50A0-CA23-46B1-81C4-7D688A9AD3DE}" srcId="{15F362A5-22D4-4B40-9E70-C161A26882FF}" destId="{91AE91CA-2ECB-48EF-A606-60AEE83F38AA}" srcOrd="1" destOrd="0" parTransId="{85D877B2-DE83-44EF-8148-647D12F16071}" sibTransId="{EF390347-B258-4653-A3A1-15170A1B5596}"/>
    <dgm:cxn modelId="{69AEFAA8-6171-4939-8340-56AC82797CCD}" type="presOf" srcId="{1C8DA704-3928-4DE4-868F-A9A4A89C4771}" destId="{744B78A9-B3F1-4D30-81A4-D99CCE2E86D2}" srcOrd="0" destOrd="0" presId="urn:microsoft.com/office/officeart/2005/8/layout/default"/>
    <dgm:cxn modelId="{928E8ADD-6763-4F7B-8AE7-EB984E691A0A}" srcId="{15F362A5-22D4-4B40-9E70-C161A26882FF}" destId="{D84C3F64-C3A1-46A6-ACCA-BA878C44F587}" srcOrd="0" destOrd="0" parTransId="{29F7E9FC-57DB-4000-B659-442343C20329}" sibTransId="{7DADCAB4-5588-4048-ACA4-539E08DE0E75}"/>
    <dgm:cxn modelId="{03F75ED8-32BF-4952-9BCD-0B6B5E19BE05}" type="presParOf" srcId="{C5241E5D-7C3A-4E33-92E4-B14BB1A5F091}" destId="{A91DC4CC-6461-445C-88CB-80A8D6BA36C0}" srcOrd="0" destOrd="0" presId="urn:microsoft.com/office/officeart/2005/8/layout/default"/>
    <dgm:cxn modelId="{DFBBCAC9-D71D-45C5-8CA7-B9F58F898098}" type="presParOf" srcId="{C5241E5D-7C3A-4E33-92E4-B14BB1A5F091}" destId="{649EEBD4-10E9-4639-B1C2-21080825814A}" srcOrd="1" destOrd="0" presId="urn:microsoft.com/office/officeart/2005/8/layout/default"/>
    <dgm:cxn modelId="{34BC7EB1-CCAB-46D4-A380-0FB7117D3B42}" type="presParOf" srcId="{C5241E5D-7C3A-4E33-92E4-B14BB1A5F091}" destId="{FF90FF5F-6E51-44C7-947A-AA982DC1E10D}" srcOrd="2" destOrd="0" presId="urn:microsoft.com/office/officeart/2005/8/layout/default"/>
    <dgm:cxn modelId="{6B65AA7B-5ACF-4935-BB97-69F414197C48}" type="presParOf" srcId="{C5241E5D-7C3A-4E33-92E4-B14BB1A5F091}" destId="{DDFA52BE-41AB-4238-ABC1-4E2FE8783FB8}" srcOrd="3" destOrd="0" presId="urn:microsoft.com/office/officeart/2005/8/layout/default"/>
    <dgm:cxn modelId="{450587C7-EBE1-470C-995B-B0E8D521823D}" type="presParOf" srcId="{C5241E5D-7C3A-4E33-92E4-B14BB1A5F091}" destId="{744B78A9-B3F1-4D30-81A4-D99CCE2E86D2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DEA3664-E2A2-4D04-B9AB-9EF8D0CEF9E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D57B80C6-3CCF-49FF-826B-3C7BE5D4E15A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Sites identified to deliver OSM for 21-26</a:t>
          </a:r>
          <a:endParaRPr lang="en-GB" dirty="0"/>
        </a:p>
      </dgm:t>
    </dgm:pt>
    <dgm:pt modelId="{A06C1C74-16A9-49AC-B6EB-42970428C61F}" type="parTrans" cxnId="{18361BD6-8A14-4AEE-8D03-4CDA8DFAB0AC}">
      <dgm:prSet/>
      <dgm:spPr/>
      <dgm:t>
        <a:bodyPr/>
        <a:lstStyle/>
        <a:p>
          <a:endParaRPr lang="en-GB"/>
        </a:p>
      </dgm:t>
    </dgm:pt>
    <dgm:pt modelId="{790C0597-6649-49BF-A87B-2155D39C2913}" type="sibTrans" cxnId="{18361BD6-8A14-4AEE-8D03-4CDA8DFAB0AC}">
      <dgm:prSet/>
      <dgm:spPr/>
      <dgm:t>
        <a:bodyPr/>
        <a:lstStyle/>
        <a:p>
          <a:endParaRPr lang="en-GB"/>
        </a:p>
      </dgm:t>
    </dgm:pt>
    <dgm:pt modelId="{12667B71-073C-4571-BD12-03DCCAA8F68B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GB" dirty="0"/>
            <a:t>Appraisals carried out</a:t>
          </a:r>
        </a:p>
      </dgm:t>
    </dgm:pt>
    <dgm:pt modelId="{24874017-C6E9-4706-8FDE-BD597F8FF10D}" type="parTrans" cxnId="{44D7701F-3A78-484A-A7C7-CF6A932A8CD4}">
      <dgm:prSet/>
      <dgm:spPr/>
      <dgm:t>
        <a:bodyPr/>
        <a:lstStyle/>
        <a:p>
          <a:endParaRPr lang="en-GB"/>
        </a:p>
      </dgm:t>
    </dgm:pt>
    <dgm:pt modelId="{E59EE600-054E-43DD-8ACC-DDAB2F12843F}" type="sibTrans" cxnId="{44D7701F-3A78-484A-A7C7-CF6A932A8CD4}">
      <dgm:prSet/>
      <dgm:spPr/>
      <dgm:t>
        <a:bodyPr/>
        <a:lstStyle/>
        <a:p>
          <a:endParaRPr lang="en-GB"/>
        </a:p>
      </dgm:t>
    </dgm:pt>
    <dgm:pt modelId="{FD4F6EA4-36E0-470E-AC34-C3CADBE15A80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GB" dirty="0"/>
            <a:t>The sites weren’t viable</a:t>
          </a:r>
        </a:p>
      </dgm:t>
    </dgm:pt>
    <dgm:pt modelId="{13D641A8-69A5-4E72-B864-C699B34240D2}" type="parTrans" cxnId="{DC818042-97DB-41CB-84B3-EF6EF6CE6EB2}">
      <dgm:prSet/>
      <dgm:spPr/>
      <dgm:t>
        <a:bodyPr/>
        <a:lstStyle/>
        <a:p>
          <a:endParaRPr lang="en-GB"/>
        </a:p>
      </dgm:t>
    </dgm:pt>
    <dgm:pt modelId="{B1C49B71-9D7E-4E2F-A17C-742E351728BE}" type="sibTrans" cxnId="{DC818042-97DB-41CB-84B3-EF6EF6CE6EB2}">
      <dgm:prSet/>
      <dgm:spPr/>
      <dgm:t>
        <a:bodyPr/>
        <a:lstStyle/>
        <a:p>
          <a:endParaRPr lang="en-GB"/>
        </a:p>
      </dgm:t>
    </dgm:pt>
    <dgm:pt modelId="{E6703B38-F748-479D-BBE6-331BE7C17FD7}">
      <dgm:prSet/>
      <dgm:spPr>
        <a:solidFill>
          <a:srgbClr val="C00000"/>
        </a:solidFill>
      </dgm:spPr>
      <dgm:t>
        <a:bodyPr/>
        <a:lstStyle/>
        <a:p>
          <a:r>
            <a:rPr lang="en-GB" dirty="0"/>
            <a:t>Land couldn’t be bought</a:t>
          </a:r>
        </a:p>
      </dgm:t>
    </dgm:pt>
    <dgm:pt modelId="{C3726069-D787-45EF-861D-2ADF8DC12C8D}" type="parTrans" cxnId="{FBA2D04F-56AD-4E57-B228-1CC84E889644}">
      <dgm:prSet/>
      <dgm:spPr/>
      <dgm:t>
        <a:bodyPr/>
        <a:lstStyle/>
        <a:p>
          <a:endParaRPr lang="en-GB"/>
        </a:p>
      </dgm:t>
    </dgm:pt>
    <dgm:pt modelId="{73663B7C-4CAD-4D48-BCB0-0A2E61000E1C}" type="sibTrans" cxnId="{FBA2D04F-56AD-4E57-B228-1CC84E889644}">
      <dgm:prSet/>
      <dgm:spPr/>
      <dgm:t>
        <a:bodyPr/>
        <a:lstStyle/>
        <a:p>
          <a:endParaRPr lang="en-GB"/>
        </a:p>
      </dgm:t>
    </dgm:pt>
    <dgm:pt modelId="{DA6B564E-9D0A-4A0B-8622-CA3CA6D9330F}" type="pres">
      <dgm:prSet presAssocID="{1DEA3664-E2A2-4D04-B9AB-9EF8D0CEF9EA}" presName="CompostProcess" presStyleCnt="0">
        <dgm:presLayoutVars>
          <dgm:dir/>
          <dgm:resizeHandles val="exact"/>
        </dgm:presLayoutVars>
      </dgm:prSet>
      <dgm:spPr/>
    </dgm:pt>
    <dgm:pt modelId="{E2F958A4-7CB9-424B-AD65-2C983CBDB8CA}" type="pres">
      <dgm:prSet presAssocID="{1DEA3664-E2A2-4D04-B9AB-9EF8D0CEF9EA}" presName="arrow" presStyleLbl="bgShp" presStyleIdx="0" presStyleCnt="1"/>
      <dgm:spPr>
        <a:solidFill>
          <a:schemeClr val="accent2">
            <a:lumMod val="20000"/>
            <a:lumOff val="80000"/>
          </a:schemeClr>
        </a:solidFill>
      </dgm:spPr>
    </dgm:pt>
    <dgm:pt modelId="{7098B9EF-71C0-490A-8C56-5120B1AE9A33}" type="pres">
      <dgm:prSet presAssocID="{1DEA3664-E2A2-4D04-B9AB-9EF8D0CEF9EA}" presName="linearProcess" presStyleCnt="0"/>
      <dgm:spPr/>
    </dgm:pt>
    <dgm:pt modelId="{992B2FE8-B07A-4072-A1CA-5FF558DC9FC4}" type="pres">
      <dgm:prSet presAssocID="{D57B80C6-3CCF-49FF-826B-3C7BE5D4E15A}" presName="textNode" presStyleLbl="node1" presStyleIdx="0" presStyleCnt="4">
        <dgm:presLayoutVars>
          <dgm:bulletEnabled val="1"/>
        </dgm:presLayoutVars>
      </dgm:prSet>
      <dgm:spPr/>
    </dgm:pt>
    <dgm:pt modelId="{A13683C0-F1B3-4B17-A0B9-A419A32A9B21}" type="pres">
      <dgm:prSet presAssocID="{790C0597-6649-49BF-A87B-2155D39C2913}" presName="sibTrans" presStyleCnt="0"/>
      <dgm:spPr/>
    </dgm:pt>
    <dgm:pt modelId="{72DF82C1-7202-4F16-AB5A-0387CC5B8B69}" type="pres">
      <dgm:prSet presAssocID="{12667B71-073C-4571-BD12-03DCCAA8F68B}" presName="textNode" presStyleLbl="node1" presStyleIdx="1" presStyleCnt="4">
        <dgm:presLayoutVars>
          <dgm:bulletEnabled val="1"/>
        </dgm:presLayoutVars>
      </dgm:prSet>
      <dgm:spPr/>
    </dgm:pt>
    <dgm:pt modelId="{6BD1F1A4-B7A4-4170-8003-5C932FE07C72}" type="pres">
      <dgm:prSet presAssocID="{E59EE600-054E-43DD-8ACC-DDAB2F12843F}" presName="sibTrans" presStyleCnt="0"/>
      <dgm:spPr/>
    </dgm:pt>
    <dgm:pt modelId="{DE19112E-0E99-44F5-AC1B-E723D03F69D4}" type="pres">
      <dgm:prSet presAssocID="{FD4F6EA4-36E0-470E-AC34-C3CADBE15A80}" presName="textNode" presStyleLbl="node1" presStyleIdx="2" presStyleCnt="4">
        <dgm:presLayoutVars>
          <dgm:bulletEnabled val="1"/>
        </dgm:presLayoutVars>
      </dgm:prSet>
      <dgm:spPr/>
    </dgm:pt>
    <dgm:pt modelId="{EFFEB91D-AC9A-4FF9-89FA-08AB5DC2FEDA}" type="pres">
      <dgm:prSet presAssocID="{B1C49B71-9D7E-4E2F-A17C-742E351728BE}" presName="sibTrans" presStyleCnt="0"/>
      <dgm:spPr/>
    </dgm:pt>
    <dgm:pt modelId="{A89B2195-34FE-4CDD-B5FA-48FBCCF0735C}" type="pres">
      <dgm:prSet presAssocID="{E6703B38-F748-479D-BBE6-331BE7C17FD7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44D7701F-3A78-484A-A7C7-CF6A932A8CD4}" srcId="{1DEA3664-E2A2-4D04-B9AB-9EF8D0CEF9EA}" destId="{12667B71-073C-4571-BD12-03DCCAA8F68B}" srcOrd="1" destOrd="0" parTransId="{24874017-C6E9-4706-8FDE-BD597F8FF10D}" sibTransId="{E59EE600-054E-43DD-8ACC-DDAB2F12843F}"/>
    <dgm:cxn modelId="{DC818042-97DB-41CB-84B3-EF6EF6CE6EB2}" srcId="{1DEA3664-E2A2-4D04-B9AB-9EF8D0CEF9EA}" destId="{FD4F6EA4-36E0-470E-AC34-C3CADBE15A80}" srcOrd="2" destOrd="0" parTransId="{13D641A8-69A5-4E72-B864-C699B34240D2}" sibTransId="{B1C49B71-9D7E-4E2F-A17C-742E351728BE}"/>
    <dgm:cxn modelId="{47DAB042-1334-46E7-A786-3E980D7DEDCF}" type="presOf" srcId="{FD4F6EA4-36E0-470E-AC34-C3CADBE15A80}" destId="{DE19112E-0E99-44F5-AC1B-E723D03F69D4}" srcOrd="0" destOrd="0" presId="urn:microsoft.com/office/officeart/2005/8/layout/hProcess9"/>
    <dgm:cxn modelId="{FBA2D04F-56AD-4E57-B228-1CC84E889644}" srcId="{1DEA3664-E2A2-4D04-B9AB-9EF8D0CEF9EA}" destId="{E6703B38-F748-479D-BBE6-331BE7C17FD7}" srcOrd="3" destOrd="0" parTransId="{C3726069-D787-45EF-861D-2ADF8DC12C8D}" sibTransId="{73663B7C-4CAD-4D48-BCB0-0A2E61000E1C}"/>
    <dgm:cxn modelId="{3F4DDE54-564D-4879-840A-5DA19E214689}" type="presOf" srcId="{1DEA3664-E2A2-4D04-B9AB-9EF8D0CEF9EA}" destId="{DA6B564E-9D0A-4A0B-8622-CA3CA6D9330F}" srcOrd="0" destOrd="0" presId="urn:microsoft.com/office/officeart/2005/8/layout/hProcess9"/>
    <dgm:cxn modelId="{CA0C619E-49E3-450A-A7F7-3F509DC3FB36}" type="presOf" srcId="{12667B71-073C-4571-BD12-03DCCAA8F68B}" destId="{72DF82C1-7202-4F16-AB5A-0387CC5B8B69}" srcOrd="0" destOrd="0" presId="urn:microsoft.com/office/officeart/2005/8/layout/hProcess9"/>
    <dgm:cxn modelId="{351CF09E-F046-4F67-91BC-B6AAED0E11B4}" type="presOf" srcId="{E6703B38-F748-479D-BBE6-331BE7C17FD7}" destId="{A89B2195-34FE-4CDD-B5FA-48FBCCF0735C}" srcOrd="0" destOrd="0" presId="urn:microsoft.com/office/officeart/2005/8/layout/hProcess9"/>
    <dgm:cxn modelId="{8E9D03D6-8006-4622-9140-C6F83769DBD5}" type="presOf" srcId="{D57B80C6-3CCF-49FF-826B-3C7BE5D4E15A}" destId="{992B2FE8-B07A-4072-A1CA-5FF558DC9FC4}" srcOrd="0" destOrd="0" presId="urn:microsoft.com/office/officeart/2005/8/layout/hProcess9"/>
    <dgm:cxn modelId="{18361BD6-8A14-4AEE-8D03-4CDA8DFAB0AC}" srcId="{1DEA3664-E2A2-4D04-B9AB-9EF8D0CEF9EA}" destId="{D57B80C6-3CCF-49FF-826B-3C7BE5D4E15A}" srcOrd="0" destOrd="0" parTransId="{A06C1C74-16A9-49AC-B6EB-42970428C61F}" sibTransId="{790C0597-6649-49BF-A87B-2155D39C2913}"/>
    <dgm:cxn modelId="{07A76B2B-CD9B-4D47-9C48-AFB995ADF734}" type="presParOf" srcId="{DA6B564E-9D0A-4A0B-8622-CA3CA6D9330F}" destId="{E2F958A4-7CB9-424B-AD65-2C983CBDB8CA}" srcOrd="0" destOrd="0" presId="urn:microsoft.com/office/officeart/2005/8/layout/hProcess9"/>
    <dgm:cxn modelId="{E46220F0-0742-497E-9BA5-21897A81A2B5}" type="presParOf" srcId="{DA6B564E-9D0A-4A0B-8622-CA3CA6D9330F}" destId="{7098B9EF-71C0-490A-8C56-5120B1AE9A33}" srcOrd="1" destOrd="0" presId="urn:microsoft.com/office/officeart/2005/8/layout/hProcess9"/>
    <dgm:cxn modelId="{209630F4-DBB8-4018-9C5E-86A6EA03AB9B}" type="presParOf" srcId="{7098B9EF-71C0-490A-8C56-5120B1AE9A33}" destId="{992B2FE8-B07A-4072-A1CA-5FF558DC9FC4}" srcOrd="0" destOrd="0" presId="urn:microsoft.com/office/officeart/2005/8/layout/hProcess9"/>
    <dgm:cxn modelId="{B5603F4E-8750-4500-B502-8663DBAE3CB4}" type="presParOf" srcId="{7098B9EF-71C0-490A-8C56-5120B1AE9A33}" destId="{A13683C0-F1B3-4B17-A0B9-A419A32A9B21}" srcOrd="1" destOrd="0" presId="urn:microsoft.com/office/officeart/2005/8/layout/hProcess9"/>
    <dgm:cxn modelId="{E3CC1668-37CD-4DF6-B07B-23324DAC9583}" type="presParOf" srcId="{7098B9EF-71C0-490A-8C56-5120B1AE9A33}" destId="{72DF82C1-7202-4F16-AB5A-0387CC5B8B69}" srcOrd="2" destOrd="0" presId="urn:microsoft.com/office/officeart/2005/8/layout/hProcess9"/>
    <dgm:cxn modelId="{5247A75E-7AF5-4432-8DFB-0C01D6CD16EC}" type="presParOf" srcId="{7098B9EF-71C0-490A-8C56-5120B1AE9A33}" destId="{6BD1F1A4-B7A4-4170-8003-5C932FE07C72}" srcOrd="3" destOrd="0" presId="urn:microsoft.com/office/officeart/2005/8/layout/hProcess9"/>
    <dgm:cxn modelId="{7CB35841-4A65-4D52-91C8-53C01FB29C46}" type="presParOf" srcId="{7098B9EF-71C0-490A-8C56-5120B1AE9A33}" destId="{DE19112E-0E99-44F5-AC1B-E723D03F69D4}" srcOrd="4" destOrd="0" presId="urn:microsoft.com/office/officeart/2005/8/layout/hProcess9"/>
    <dgm:cxn modelId="{E9A43ED7-02C2-4F36-9A68-9BC80A26D1E8}" type="presParOf" srcId="{7098B9EF-71C0-490A-8C56-5120B1AE9A33}" destId="{EFFEB91D-AC9A-4FF9-89FA-08AB5DC2FEDA}" srcOrd="5" destOrd="0" presId="urn:microsoft.com/office/officeart/2005/8/layout/hProcess9"/>
    <dgm:cxn modelId="{A1485402-9C78-459D-9E5A-C0D946B2B402}" type="presParOf" srcId="{7098B9EF-71C0-490A-8C56-5120B1AE9A33}" destId="{A89B2195-34FE-4CDD-B5FA-48FBCCF0735C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5DF8443-7E3C-4124-AF3C-D55DAC7A65C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9DA3490-7ACF-423F-AEB8-A86F364BA3C5}">
      <dgm:prSet phldrT="[Text]"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A2Dominion</a:t>
          </a:r>
        </a:p>
      </dgm:t>
    </dgm:pt>
    <dgm:pt modelId="{A9869962-3390-46D3-AB61-F045F7939960}" type="parTrans" cxnId="{D185DBF0-060A-454A-A16B-AD74F46B69E6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3D0CC8F3-9FD1-4690-B3C7-DC387B05286F}" type="sibTrans" cxnId="{D185DBF0-060A-454A-A16B-AD74F46B69E6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EFB355B3-F4B5-4438-A9CE-C2F0DC5590A2}">
      <dgm:prSet phldrT="[Text]"/>
      <dgm:spPr/>
      <dgm:t>
        <a:bodyPr/>
        <a:lstStyle/>
        <a:p>
          <a:r>
            <a:rPr lang="en-GB" b="0" i="0" dirty="0">
              <a:solidFill>
                <a:schemeClr val="tx1"/>
              </a:solidFill>
            </a:rPr>
            <a:t>Abri</a:t>
          </a:r>
          <a:endParaRPr lang="en-GB" dirty="0">
            <a:solidFill>
              <a:schemeClr val="tx1"/>
            </a:solidFill>
          </a:endParaRPr>
        </a:p>
      </dgm:t>
    </dgm:pt>
    <dgm:pt modelId="{CEC4E63B-40BB-4888-98EB-7953038C6E04}" type="parTrans" cxnId="{3DB8C023-1FDD-407D-B37E-1D3FB922783C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BD515CE6-1DF7-4FE9-9991-F8B877F807C3}" type="sibTrans" cxnId="{3DB8C023-1FDD-407D-B37E-1D3FB922783C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32E1CB88-332F-410C-980C-C397CEF10AFF}">
      <dgm:prSet phldrT="[Text]"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Bromford</a:t>
          </a:r>
        </a:p>
      </dgm:t>
    </dgm:pt>
    <dgm:pt modelId="{497580A0-2E36-41EC-B9C5-F9CE43772645}" type="parTrans" cxnId="{EB793072-CD94-44BB-9606-0342553705C1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373FD096-8DF2-485C-8753-20F385E60ADE}" type="sibTrans" cxnId="{EB793072-CD94-44BB-9606-0342553705C1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64B68309-3173-432C-932B-7F6E398A0C03}">
      <dgm:prSet phldrT="[Text]"/>
      <dgm:spPr/>
      <dgm:t>
        <a:bodyPr/>
        <a:lstStyle/>
        <a:p>
          <a:r>
            <a:rPr lang="en-GB" b="0" i="0" dirty="0">
              <a:solidFill>
                <a:schemeClr val="tx1"/>
              </a:solidFill>
            </a:rPr>
            <a:t>Clarion</a:t>
          </a:r>
          <a:endParaRPr lang="en-GB" dirty="0">
            <a:solidFill>
              <a:schemeClr val="tx1"/>
            </a:solidFill>
          </a:endParaRPr>
        </a:p>
      </dgm:t>
    </dgm:pt>
    <dgm:pt modelId="{9FA4C93E-01CB-4F24-8E2E-EB04994544D2}" type="parTrans" cxnId="{7D149407-0CC2-4314-AA15-3C9083D993A9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5FB8582B-1EB1-49B1-8241-B6FA05692191}" type="sibTrans" cxnId="{7D149407-0CC2-4314-AA15-3C9083D993A9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0C3A6ABD-2164-41F4-AE59-C9447BE3275E}">
      <dgm:prSet phldrT="[Text]"/>
      <dgm:spPr/>
      <dgm:t>
        <a:bodyPr/>
        <a:lstStyle/>
        <a:p>
          <a:r>
            <a:rPr lang="en-GB" b="0" i="0" dirty="0">
              <a:solidFill>
                <a:schemeClr val="tx1"/>
              </a:solidFill>
            </a:rPr>
            <a:t>Guinness</a:t>
          </a:r>
          <a:endParaRPr lang="en-GB" dirty="0">
            <a:solidFill>
              <a:schemeClr val="tx1"/>
            </a:solidFill>
          </a:endParaRPr>
        </a:p>
      </dgm:t>
    </dgm:pt>
    <dgm:pt modelId="{D9DF80F8-CF55-42D9-A989-35B73F440BFA}" type="parTrans" cxnId="{C3CE3AE9-68D9-4BDA-BC5F-1506F718A8BD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DCC638FF-3967-42AE-8A7A-F8DFBBF57092}" type="sibTrans" cxnId="{C3CE3AE9-68D9-4BDA-BC5F-1506F718A8BD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FCE9547A-15E7-43B5-BB1C-BBC6FDBF9E27}">
      <dgm:prSet/>
      <dgm:spPr>
        <a:solidFill>
          <a:schemeClr val="accent4"/>
        </a:solidFill>
      </dgm:spPr>
      <dgm:t>
        <a:bodyPr/>
        <a:lstStyle/>
        <a:p>
          <a:r>
            <a:rPr lang="en-GB" b="0" i="0" dirty="0">
              <a:solidFill>
                <a:schemeClr val="tx1"/>
              </a:solidFill>
            </a:rPr>
            <a:t>Homes England</a:t>
          </a:r>
          <a:endParaRPr lang="en-GB" dirty="0">
            <a:solidFill>
              <a:schemeClr val="tx1"/>
            </a:solidFill>
          </a:endParaRPr>
        </a:p>
      </dgm:t>
    </dgm:pt>
    <dgm:pt modelId="{BF9552EF-BF02-4465-92F2-EA01D8A954B1}" type="parTrans" cxnId="{EB4B2817-15C9-4590-AE55-0D5721701ED5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E5725D84-1D91-41B9-896B-1E8A65AEDD0B}" type="sibTrans" cxnId="{EB4B2817-15C9-4590-AE55-0D5721701ED5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23741EF2-623C-48F5-BCA4-439218AF0C92}">
      <dgm:prSet/>
      <dgm:spPr>
        <a:solidFill>
          <a:schemeClr val="accent4"/>
        </a:solidFill>
      </dgm:spPr>
      <dgm:t>
        <a:bodyPr/>
        <a:lstStyle/>
        <a:p>
          <a:r>
            <a:rPr lang="en-GB" b="0" i="0" dirty="0">
              <a:solidFill>
                <a:schemeClr val="tx1"/>
              </a:solidFill>
            </a:rPr>
            <a:t>NHF Building Better</a:t>
          </a:r>
          <a:endParaRPr lang="en-GB" dirty="0">
            <a:solidFill>
              <a:schemeClr val="tx1"/>
            </a:solidFill>
          </a:endParaRPr>
        </a:p>
      </dgm:t>
    </dgm:pt>
    <dgm:pt modelId="{4A50D74D-2E36-4F9E-86A1-635F102F3436}" type="parTrans" cxnId="{92FFE70F-62FB-4236-83C2-9B987C5830A6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79BF990E-7D3E-4A38-ADC9-3BF67B494EAF}" type="sibTrans" cxnId="{92FFE70F-62FB-4236-83C2-9B987C5830A6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421A484F-67E9-4142-80AF-0387D29D42C0}">
      <dgm:prSet/>
      <dgm:spPr>
        <a:solidFill>
          <a:schemeClr val="accent2"/>
        </a:solidFill>
      </dgm:spPr>
      <dgm:t>
        <a:bodyPr/>
        <a:lstStyle/>
        <a:p>
          <a:r>
            <a:rPr lang="en-GB" b="0" i="0" dirty="0">
              <a:solidFill>
                <a:schemeClr val="tx1"/>
              </a:solidFill>
            </a:rPr>
            <a:t>Ilke Homes</a:t>
          </a:r>
          <a:endParaRPr lang="en-GB" dirty="0">
            <a:solidFill>
              <a:schemeClr val="tx1"/>
            </a:solidFill>
          </a:endParaRPr>
        </a:p>
      </dgm:t>
    </dgm:pt>
    <dgm:pt modelId="{3E4EE192-65FA-4FA9-BD91-F7FFCD9D155B}" type="parTrans" cxnId="{2549CFF4-9E3C-4164-938F-6E247F84D6C7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8DE7A37B-6E50-4271-9F51-526E99D8BC9D}" type="sibTrans" cxnId="{2549CFF4-9E3C-4164-938F-6E247F84D6C7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78EF4EEA-708A-4850-8377-875E1F3D3AFD}">
      <dgm:prSet/>
      <dgm:spPr>
        <a:solidFill>
          <a:schemeClr val="accent2"/>
        </a:solidFill>
      </dgm:spPr>
      <dgm:t>
        <a:bodyPr/>
        <a:lstStyle/>
        <a:p>
          <a:r>
            <a:rPr lang="en-GB" dirty="0">
              <a:solidFill>
                <a:schemeClr val="tx1"/>
              </a:solidFill>
            </a:rPr>
            <a:t>Legal &amp; General Modular Homes</a:t>
          </a:r>
        </a:p>
      </dgm:t>
    </dgm:pt>
    <dgm:pt modelId="{D5A73126-2DF3-42CD-8E07-F55915635EA9}" type="parTrans" cxnId="{80028A6D-10BE-4F4E-B0C0-D66BD36534A1}">
      <dgm:prSet/>
      <dgm:spPr/>
      <dgm:t>
        <a:bodyPr/>
        <a:lstStyle/>
        <a:p>
          <a:endParaRPr lang="en-GB"/>
        </a:p>
      </dgm:t>
    </dgm:pt>
    <dgm:pt modelId="{282922E0-0075-4DFA-B98F-31DCB29B9024}" type="sibTrans" cxnId="{80028A6D-10BE-4F4E-B0C0-D66BD36534A1}">
      <dgm:prSet/>
      <dgm:spPr/>
      <dgm:t>
        <a:bodyPr/>
        <a:lstStyle/>
        <a:p>
          <a:endParaRPr lang="en-GB"/>
        </a:p>
      </dgm:t>
    </dgm:pt>
    <dgm:pt modelId="{C765A503-7C8D-4B89-A292-D305F4D4BCC6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GB" dirty="0">
              <a:solidFill>
                <a:schemeClr val="tx1"/>
              </a:solidFill>
            </a:rPr>
            <a:t>M3</a:t>
          </a:r>
        </a:p>
      </dgm:t>
    </dgm:pt>
    <dgm:pt modelId="{63DCC5BB-CD16-4E3A-9D10-260F453E89A9}" type="parTrans" cxnId="{E638018B-A4A2-42A1-844B-69A39D70B763}">
      <dgm:prSet/>
      <dgm:spPr/>
      <dgm:t>
        <a:bodyPr/>
        <a:lstStyle/>
        <a:p>
          <a:endParaRPr lang="en-GB"/>
        </a:p>
      </dgm:t>
    </dgm:pt>
    <dgm:pt modelId="{777BB68E-16BC-42DA-9438-BB111C914AAE}" type="sibTrans" cxnId="{E638018B-A4A2-42A1-844B-69A39D70B763}">
      <dgm:prSet/>
      <dgm:spPr/>
      <dgm:t>
        <a:bodyPr/>
        <a:lstStyle/>
        <a:p>
          <a:endParaRPr lang="en-GB"/>
        </a:p>
      </dgm:t>
    </dgm:pt>
    <dgm:pt modelId="{D2599642-EF36-4800-9294-47CE242EA652}" type="pres">
      <dgm:prSet presAssocID="{B5DF8443-7E3C-4124-AF3C-D55DAC7A65C5}" presName="diagram" presStyleCnt="0">
        <dgm:presLayoutVars>
          <dgm:dir/>
          <dgm:resizeHandles val="exact"/>
        </dgm:presLayoutVars>
      </dgm:prSet>
      <dgm:spPr/>
    </dgm:pt>
    <dgm:pt modelId="{0CE31060-1B61-42FD-9C6E-C150B3F476BD}" type="pres">
      <dgm:prSet presAssocID="{69DA3490-7ACF-423F-AEB8-A86F364BA3C5}" presName="node" presStyleLbl="node1" presStyleIdx="0" presStyleCnt="10">
        <dgm:presLayoutVars>
          <dgm:bulletEnabled val="1"/>
        </dgm:presLayoutVars>
      </dgm:prSet>
      <dgm:spPr/>
    </dgm:pt>
    <dgm:pt modelId="{883B0CBC-0C51-4600-BACC-4C489C063C90}" type="pres">
      <dgm:prSet presAssocID="{3D0CC8F3-9FD1-4690-B3C7-DC387B05286F}" presName="sibTrans" presStyleCnt="0"/>
      <dgm:spPr/>
    </dgm:pt>
    <dgm:pt modelId="{750854EB-41CD-4C77-B127-4D967B28631A}" type="pres">
      <dgm:prSet presAssocID="{EFB355B3-F4B5-4438-A9CE-C2F0DC5590A2}" presName="node" presStyleLbl="node1" presStyleIdx="1" presStyleCnt="10">
        <dgm:presLayoutVars>
          <dgm:bulletEnabled val="1"/>
        </dgm:presLayoutVars>
      </dgm:prSet>
      <dgm:spPr/>
    </dgm:pt>
    <dgm:pt modelId="{1E346AC7-5E30-4B6C-B8D9-047976BDDAB7}" type="pres">
      <dgm:prSet presAssocID="{BD515CE6-1DF7-4FE9-9991-F8B877F807C3}" presName="sibTrans" presStyleCnt="0"/>
      <dgm:spPr/>
    </dgm:pt>
    <dgm:pt modelId="{BE68CF8E-A262-4AD7-9FAA-1A07C6C0CEEC}" type="pres">
      <dgm:prSet presAssocID="{32E1CB88-332F-410C-980C-C397CEF10AFF}" presName="node" presStyleLbl="node1" presStyleIdx="2" presStyleCnt="10">
        <dgm:presLayoutVars>
          <dgm:bulletEnabled val="1"/>
        </dgm:presLayoutVars>
      </dgm:prSet>
      <dgm:spPr/>
    </dgm:pt>
    <dgm:pt modelId="{8CACEEA9-ADBA-4C2D-8FF6-219A304BED42}" type="pres">
      <dgm:prSet presAssocID="{373FD096-8DF2-485C-8753-20F385E60ADE}" presName="sibTrans" presStyleCnt="0"/>
      <dgm:spPr/>
    </dgm:pt>
    <dgm:pt modelId="{E6AFA506-B320-45C6-99D6-A20E72749463}" type="pres">
      <dgm:prSet presAssocID="{64B68309-3173-432C-932B-7F6E398A0C03}" presName="node" presStyleLbl="node1" presStyleIdx="3" presStyleCnt="10">
        <dgm:presLayoutVars>
          <dgm:bulletEnabled val="1"/>
        </dgm:presLayoutVars>
      </dgm:prSet>
      <dgm:spPr/>
    </dgm:pt>
    <dgm:pt modelId="{E6EF717B-16B3-490F-BC55-CD461685C465}" type="pres">
      <dgm:prSet presAssocID="{5FB8582B-1EB1-49B1-8241-B6FA05692191}" presName="sibTrans" presStyleCnt="0"/>
      <dgm:spPr/>
    </dgm:pt>
    <dgm:pt modelId="{F26C409B-8253-4CF4-A690-82894F545496}" type="pres">
      <dgm:prSet presAssocID="{0C3A6ABD-2164-41F4-AE59-C9447BE3275E}" presName="node" presStyleLbl="node1" presStyleIdx="4" presStyleCnt="10">
        <dgm:presLayoutVars>
          <dgm:bulletEnabled val="1"/>
        </dgm:presLayoutVars>
      </dgm:prSet>
      <dgm:spPr/>
    </dgm:pt>
    <dgm:pt modelId="{F0229000-820B-4A38-944F-334210926EDE}" type="pres">
      <dgm:prSet presAssocID="{DCC638FF-3967-42AE-8A7A-F8DFBBF57092}" presName="sibTrans" presStyleCnt="0"/>
      <dgm:spPr/>
    </dgm:pt>
    <dgm:pt modelId="{244441A8-6B07-4C4D-BABE-E793CDBD3ACA}" type="pres">
      <dgm:prSet presAssocID="{FCE9547A-15E7-43B5-BB1C-BBC6FDBF9E27}" presName="node" presStyleLbl="node1" presStyleIdx="5" presStyleCnt="10">
        <dgm:presLayoutVars>
          <dgm:bulletEnabled val="1"/>
        </dgm:presLayoutVars>
      </dgm:prSet>
      <dgm:spPr/>
    </dgm:pt>
    <dgm:pt modelId="{6FEC54D3-7575-4ADA-ACAB-BFDD297227F8}" type="pres">
      <dgm:prSet presAssocID="{E5725D84-1D91-41B9-896B-1E8A65AEDD0B}" presName="sibTrans" presStyleCnt="0"/>
      <dgm:spPr/>
    </dgm:pt>
    <dgm:pt modelId="{F485F54A-DBE9-4F73-9B3D-E24626AAB40C}" type="pres">
      <dgm:prSet presAssocID="{23741EF2-623C-48F5-BCA4-439218AF0C92}" presName="node" presStyleLbl="node1" presStyleIdx="6" presStyleCnt="10">
        <dgm:presLayoutVars>
          <dgm:bulletEnabled val="1"/>
        </dgm:presLayoutVars>
      </dgm:prSet>
      <dgm:spPr/>
    </dgm:pt>
    <dgm:pt modelId="{51FAA6AB-39F8-4FD1-A6E5-553A3B7CA7EE}" type="pres">
      <dgm:prSet presAssocID="{79BF990E-7D3E-4A38-ADC9-3BF67B494EAF}" presName="sibTrans" presStyleCnt="0"/>
      <dgm:spPr/>
    </dgm:pt>
    <dgm:pt modelId="{4E9123DA-2C9C-4FAE-AD7F-8B3FF55E1EA5}" type="pres">
      <dgm:prSet presAssocID="{421A484F-67E9-4142-80AF-0387D29D42C0}" presName="node" presStyleLbl="node1" presStyleIdx="7" presStyleCnt="10">
        <dgm:presLayoutVars>
          <dgm:bulletEnabled val="1"/>
        </dgm:presLayoutVars>
      </dgm:prSet>
      <dgm:spPr/>
    </dgm:pt>
    <dgm:pt modelId="{DEFCC2D8-C15E-4EE1-8448-1AD3C42C9EC0}" type="pres">
      <dgm:prSet presAssocID="{8DE7A37B-6E50-4271-9F51-526E99D8BC9D}" presName="sibTrans" presStyleCnt="0"/>
      <dgm:spPr/>
    </dgm:pt>
    <dgm:pt modelId="{4BD1ADCC-C17B-47AB-9221-76FA702F1FB4}" type="pres">
      <dgm:prSet presAssocID="{78EF4EEA-708A-4850-8377-875E1F3D3AFD}" presName="node" presStyleLbl="node1" presStyleIdx="8" presStyleCnt="10">
        <dgm:presLayoutVars>
          <dgm:bulletEnabled val="1"/>
        </dgm:presLayoutVars>
      </dgm:prSet>
      <dgm:spPr/>
    </dgm:pt>
    <dgm:pt modelId="{FC79ABA3-1718-462F-A09E-BA55C37EE101}" type="pres">
      <dgm:prSet presAssocID="{282922E0-0075-4DFA-B98F-31DCB29B9024}" presName="sibTrans" presStyleCnt="0"/>
      <dgm:spPr/>
    </dgm:pt>
    <dgm:pt modelId="{A3728676-DE36-4564-8305-DEAABFE484BD}" type="pres">
      <dgm:prSet presAssocID="{C765A503-7C8D-4B89-A292-D305F4D4BCC6}" presName="node" presStyleLbl="node1" presStyleIdx="9" presStyleCnt="10">
        <dgm:presLayoutVars>
          <dgm:bulletEnabled val="1"/>
        </dgm:presLayoutVars>
      </dgm:prSet>
      <dgm:spPr/>
    </dgm:pt>
  </dgm:ptLst>
  <dgm:cxnLst>
    <dgm:cxn modelId="{720B6002-A905-43F6-B9FC-2A8B127EBF43}" type="presOf" srcId="{23741EF2-623C-48F5-BCA4-439218AF0C92}" destId="{F485F54A-DBE9-4F73-9B3D-E24626AAB40C}" srcOrd="0" destOrd="0" presId="urn:microsoft.com/office/officeart/2005/8/layout/default"/>
    <dgm:cxn modelId="{7D149407-0CC2-4314-AA15-3C9083D993A9}" srcId="{B5DF8443-7E3C-4124-AF3C-D55DAC7A65C5}" destId="{64B68309-3173-432C-932B-7F6E398A0C03}" srcOrd="3" destOrd="0" parTransId="{9FA4C93E-01CB-4F24-8E2E-EB04994544D2}" sibTransId="{5FB8582B-1EB1-49B1-8241-B6FA05692191}"/>
    <dgm:cxn modelId="{92FFE70F-62FB-4236-83C2-9B987C5830A6}" srcId="{B5DF8443-7E3C-4124-AF3C-D55DAC7A65C5}" destId="{23741EF2-623C-48F5-BCA4-439218AF0C92}" srcOrd="6" destOrd="0" parTransId="{4A50D74D-2E36-4F9E-86A1-635F102F3436}" sibTransId="{79BF990E-7D3E-4A38-ADC9-3BF67B494EAF}"/>
    <dgm:cxn modelId="{EB4B2817-15C9-4590-AE55-0D5721701ED5}" srcId="{B5DF8443-7E3C-4124-AF3C-D55DAC7A65C5}" destId="{FCE9547A-15E7-43B5-BB1C-BBC6FDBF9E27}" srcOrd="5" destOrd="0" parTransId="{BF9552EF-BF02-4465-92F2-EA01D8A954B1}" sibTransId="{E5725D84-1D91-41B9-896B-1E8A65AEDD0B}"/>
    <dgm:cxn modelId="{3DB8C023-1FDD-407D-B37E-1D3FB922783C}" srcId="{B5DF8443-7E3C-4124-AF3C-D55DAC7A65C5}" destId="{EFB355B3-F4B5-4438-A9CE-C2F0DC5590A2}" srcOrd="1" destOrd="0" parTransId="{CEC4E63B-40BB-4888-98EB-7953038C6E04}" sibTransId="{BD515CE6-1DF7-4FE9-9991-F8B877F807C3}"/>
    <dgm:cxn modelId="{6E1C6627-4584-4EC3-91E4-A1F88D240FAD}" type="presOf" srcId="{B5DF8443-7E3C-4124-AF3C-D55DAC7A65C5}" destId="{D2599642-EF36-4800-9294-47CE242EA652}" srcOrd="0" destOrd="0" presId="urn:microsoft.com/office/officeart/2005/8/layout/default"/>
    <dgm:cxn modelId="{80028A6D-10BE-4F4E-B0C0-D66BD36534A1}" srcId="{B5DF8443-7E3C-4124-AF3C-D55DAC7A65C5}" destId="{78EF4EEA-708A-4850-8377-875E1F3D3AFD}" srcOrd="8" destOrd="0" parTransId="{D5A73126-2DF3-42CD-8E07-F55915635EA9}" sibTransId="{282922E0-0075-4DFA-B98F-31DCB29B9024}"/>
    <dgm:cxn modelId="{EB793072-CD94-44BB-9606-0342553705C1}" srcId="{B5DF8443-7E3C-4124-AF3C-D55DAC7A65C5}" destId="{32E1CB88-332F-410C-980C-C397CEF10AFF}" srcOrd="2" destOrd="0" parTransId="{497580A0-2E36-41EC-B9C5-F9CE43772645}" sibTransId="{373FD096-8DF2-485C-8753-20F385E60ADE}"/>
    <dgm:cxn modelId="{03CE4A53-4261-480D-B003-AB916EEF9F0A}" type="presOf" srcId="{EFB355B3-F4B5-4438-A9CE-C2F0DC5590A2}" destId="{750854EB-41CD-4C77-B127-4D967B28631A}" srcOrd="0" destOrd="0" presId="urn:microsoft.com/office/officeart/2005/8/layout/default"/>
    <dgm:cxn modelId="{E638018B-A4A2-42A1-844B-69A39D70B763}" srcId="{B5DF8443-7E3C-4124-AF3C-D55DAC7A65C5}" destId="{C765A503-7C8D-4B89-A292-D305F4D4BCC6}" srcOrd="9" destOrd="0" parTransId="{63DCC5BB-CD16-4E3A-9D10-260F453E89A9}" sibTransId="{777BB68E-16BC-42DA-9438-BB111C914AAE}"/>
    <dgm:cxn modelId="{7A8E018C-83BC-4700-A988-8EB2E3796CE0}" type="presOf" srcId="{0C3A6ABD-2164-41F4-AE59-C9447BE3275E}" destId="{F26C409B-8253-4CF4-A690-82894F545496}" srcOrd="0" destOrd="0" presId="urn:microsoft.com/office/officeart/2005/8/layout/default"/>
    <dgm:cxn modelId="{EE9CEAAA-0B00-4249-8BE4-20CCDC89DD38}" type="presOf" srcId="{32E1CB88-332F-410C-980C-C397CEF10AFF}" destId="{BE68CF8E-A262-4AD7-9FAA-1A07C6C0CEEC}" srcOrd="0" destOrd="0" presId="urn:microsoft.com/office/officeart/2005/8/layout/default"/>
    <dgm:cxn modelId="{15DE26B2-6469-414B-97D0-01D05ECDF9ED}" type="presOf" srcId="{FCE9547A-15E7-43B5-BB1C-BBC6FDBF9E27}" destId="{244441A8-6B07-4C4D-BABE-E793CDBD3ACA}" srcOrd="0" destOrd="0" presId="urn:microsoft.com/office/officeart/2005/8/layout/default"/>
    <dgm:cxn modelId="{8BCA61B9-0378-4AA9-9271-5EF050B458AB}" type="presOf" srcId="{C765A503-7C8D-4B89-A292-D305F4D4BCC6}" destId="{A3728676-DE36-4564-8305-DEAABFE484BD}" srcOrd="0" destOrd="0" presId="urn:microsoft.com/office/officeart/2005/8/layout/default"/>
    <dgm:cxn modelId="{5CCDF4BD-1BA9-4858-84E3-5C80CC3316EB}" type="presOf" srcId="{69DA3490-7ACF-423F-AEB8-A86F364BA3C5}" destId="{0CE31060-1B61-42FD-9C6E-C150B3F476BD}" srcOrd="0" destOrd="0" presId="urn:microsoft.com/office/officeart/2005/8/layout/default"/>
    <dgm:cxn modelId="{BDBE35C9-30DD-489C-96AD-96D660CFF23E}" type="presOf" srcId="{421A484F-67E9-4142-80AF-0387D29D42C0}" destId="{4E9123DA-2C9C-4FAE-AD7F-8B3FF55E1EA5}" srcOrd="0" destOrd="0" presId="urn:microsoft.com/office/officeart/2005/8/layout/default"/>
    <dgm:cxn modelId="{1D9581CB-FC44-48E0-8070-A932555A0BB5}" type="presOf" srcId="{64B68309-3173-432C-932B-7F6E398A0C03}" destId="{E6AFA506-B320-45C6-99D6-A20E72749463}" srcOrd="0" destOrd="0" presId="urn:microsoft.com/office/officeart/2005/8/layout/default"/>
    <dgm:cxn modelId="{0004EBE7-704E-40BB-A298-49AEC89C157C}" type="presOf" srcId="{78EF4EEA-708A-4850-8377-875E1F3D3AFD}" destId="{4BD1ADCC-C17B-47AB-9221-76FA702F1FB4}" srcOrd="0" destOrd="0" presId="urn:microsoft.com/office/officeart/2005/8/layout/default"/>
    <dgm:cxn modelId="{C3CE3AE9-68D9-4BDA-BC5F-1506F718A8BD}" srcId="{B5DF8443-7E3C-4124-AF3C-D55DAC7A65C5}" destId="{0C3A6ABD-2164-41F4-AE59-C9447BE3275E}" srcOrd="4" destOrd="0" parTransId="{D9DF80F8-CF55-42D9-A989-35B73F440BFA}" sibTransId="{DCC638FF-3967-42AE-8A7A-F8DFBBF57092}"/>
    <dgm:cxn modelId="{D185DBF0-060A-454A-A16B-AD74F46B69E6}" srcId="{B5DF8443-7E3C-4124-AF3C-D55DAC7A65C5}" destId="{69DA3490-7ACF-423F-AEB8-A86F364BA3C5}" srcOrd="0" destOrd="0" parTransId="{A9869962-3390-46D3-AB61-F045F7939960}" sibTransId="{3D0CC8F3-9FD1-4690-B3C7-DC387B05286F}"/>
    <dgm:cxn modelId="{2549CFF4-9E3C-4164-938F-6E247F84D6C7}" srcId="{B5DF8443-7E3C-4124-AF3C-D55DAC7A65C5}" destId="{421A484F-67E9-4142-80AF-0387D29D42C0}" srcOrd="7" destOrd="0" parTransId="{3E4EE192-65FA-4FA9-BD91-F7FFCD9D155B}" sibTransId="{8DE7A37B-6E50-4271-9F51-526E99D8BC9D}"/>
    <dgm:cxn modelId="{0BAD3FB3-AC7A-4ADF-A26A-7791E6845676}" type="presParOf" srcId="{D2599642-EF36-4800-9294-47CE242EA652}" destId="{0CE31060-1B61-42FD-9C6E-C150B3F476BD}" srcOrd="0" destOrd="0" presId="urn:microsoft.com/office/officeart/2005/8/layout/default"/>
    <dgm:cxn modelId="{22857997-CD85-4005-9587-ECC9936BF145}" type="presParOf" srcId="{D2599642-EF36-4800-9294-47CE242EA652}" destId="{883B0CBC-0C51-4600-BACC-4C489C063C90}" srcOrd="1" destOrd="0" presId="urn:microsoft.com/office/officeart/2005/8/layout/default"/>
    <dgm:cxn modelId="{C3458AC6-5580-4A56-A548-8346A965609D}" type="presParOf" srcId="{D2599642-EF36-4800-9294-47CE242EA652}" destId="{750854EB-41CD-4C77-B127-4D967B28631A}" srcOrd="2" destOrd="0" presId="urn:microsoft.com/office/officeart/2005/8/layout/default"/>
    <dgm:cxn modelId="{2448479D-EA40-4423-84D7-F68418E7DD92}" type="presParOf" srcId="{D2599642-EF36-4800-9294-47CE242EA652}" destId="{1E346AC7-5E30-4B6C-B8D9-047976BDDAB7}" srcOrd="3" destOrd="0" presId="urn:microsoft.com/office/officeart/2005/8/layout/default"/>
    <dgm:cxn modelId="{06CE5959-5BAB-4E71-82BD-FAE6876B63F2}" type="presParOf" srcId="{D2599642-EF36-4800-9294-47CE242EA652}" destId="{BE68CF8E-A262-4AD7-9FAA-1A07C6C0CEEC}" srcOrd="4" destOrd="0" presId="urn:microsoft.com/office/officeart/2005/8/layout/default"/>
    <dgm:cxn modelId="{47DB5AD3-AC09-427E-A358-453CE0676F7C}" type="presParOf" srcId="{D2599642-EF36-4800-9294-47CE242EA652}" destId="{8CACEEA9-ADBA-4C2D-8FF6-219A304BED42}" srcOrd="5" destOrd="0" presId="urn:microsoft.com/office/officeart/2005/8/layout/default"/>
    <dgm:cxn modelId="{1AC6851D-8747-4551-B7CC-AE1955F0DAF0}" type="presParOf" srcId="{D2599642-EF36-4800-9294-47CE242EA652}" destId="{E6AFA506-B320-45C6-99D6-A20E72749463}" srcOrd="6" destOrd="0" presId="urn:microsoft.com/office/officeart/2005/8/layout/default"/>
    <dgm:cxn modelId="{34542DD5-FE2B-4EC3-B1AB-B318D16EA8D3}" type="presParOf" srcId="{D2599642-EF36-4800-9294-47CE242EA652}" destId="{E6EF717B-16B3-490F-BC55-CD461685C465}" srcOrd="7" destOrd="0" presId="urn:microsoft.com/office/officeart/2005/8/layout/default"/>
    <dgm:cxn modelId="{41C17263-D922-4680-B40E-A7D7F4078512}" type="presParOf" srcId="{D2599642-EF36-4800-9294-47CE242EA652}" destId="{F26C409B-8253-4CF4-A690-82894F545496}" srcOrd="8" destOrd="0" presId="urn:microsoft.com/office/officeart/2005/8/layout/default"/>
    <dgm:cxn modelId="{BEDA3F9F-DAE4-4FA6-A6C8-9E5D9026AEF9}" type="presParOf" srcId="{D2599642-EF36-4800-9294-47CE242EA652}" destId="{F0229000-820B-4A38-944F-334210926EDE}" srcOrd="9" destOrd="0" presId="urn:microsoft.com/office/officeart/2005/8/layout/default"/>
    <dgm:cxn modelId="{FF37E65F-9749-4C0A-8451-E16D54A32CBB}" type="presParOf" srcId="{D2599642-EF36-4800-9294-47CE242EA652}" destId="{244441A8-6B07-4C4D-BABE-E793CDBD3ACA}" srcOrd="10" destOrd="0" presId="urn:microsoft.com/office/officeart/2005/8/layout/default"/>
    <dgm:cxn modelId="{F7921F24-161B-4EFB-8C96-A871652F52EA}" type="presParOf" srcId="{D2599642-EF36-4800-9294-47CE242EA652}" destId="{6FEC54D3-7575-4ADA-ACAB-BFDD297227F8}" srcOrd="11" destOrd="0" presId="urn:microsoft.com/office/officeart/2005/8/layout/default"/>
    <dgm:cxn modelId="{30991823-8C6E-40DB-AA4C-7030609C0230}" type="presParOf" srcId="{D2599642-EF36-4800-9294-47CE242EA652}" destId="{F485F54A-DBE9-4F73-9B3D-E24626AAB40C}" srcOrd="12" destOrd="0" presId="urn:microsoft.com/office/officeart/2005/8/layout/default"/>
    <dgm:cxn modelId="{B291ABA5-3806-48D1-9BE9-1FF6A6C584D7}" type="presParOf" srcId="{D2599642-EF36-4800-9294-47CE242EA652}" destId="{51FAA6AB-39F8-4FD1-A6E5-553A3B7CA7EE}" srcOrd="13" destOrd="0" presId="urn:microsoft.com/office/officeart/2005/8/layout/default"/>
    <dgm:cxn modelId="{859504EB-2C07-4396-8211-669A8390BD44}" type="presParOf" srcId="{D2599642-EF36-4800-9294-47CE242EA652}" destId="{4E9123DA-2C9C-4FAE-AD7F-8B3FF55E1EA5}" srcOrd="14" destOrd="0" presId="urn:microsoft.com/office/officeart/2005/8/layout/default"/>
    <dgm:cxn modelId="{75459C09-8061-48A1-A1F6-A072F47F2F8E}" type="presParOf" srcId="{D2599642-EF36-4800-9294-47CE242EA652}" destId="{DEFCC2D8-C15E-4EE1-8448-1AD3C42C9EC0}" srcOrd="15" destOrd="0" presId="urn:microsoft.com/office/officeart/2005/8/layout/default"/>
    <dgm:cxn modelId="{06F87786-0B6E-4A45-A5C3-EC928EC77951}" type="presParOf" srcId="{D2599642-EF36-4800-9294-47CE242EA652}" destId="{4BD1ADCC-C17B-47AB-9221-76FA702F1FB4}" srcOrd="16" destOrd="0" presId="urn:microsoft.com/office/officeart/2005/8/layout/default"/>
    <dgm:cxn modelId="{9C64E668-1EAC-4884-991F-573BB8C9ED2E}" type="presParOf" srcId="{D2599642-EF36-4800-9294-47CE242EA652}" destId="{FC79ABA3-1718-462F-A09E-BA55C37EE101}" srcOrd="17" destOrd="0" presId="urn:microsoft.com/office/officeart/2005/8/layout/default"/>
    <dgm:cxn modelId="{677F471C-F43A-4C7C-A8DC-3CA37AC8A01A}" type="presParOf" srcId="{D2599642-EF36-4800-9294-47CE242EA652}" destId="{A3728676-DE36-4564-8305-DEAABFE484BD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DAC940B-7170-469A-AF23-5F67DED48ABD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B8D0E97-D84A-4074-ACFD-416A15CA2126}">
      <dgm:prSet phldrT="[Text]"/>
      <dgm:spPr/>
      <dgm:t>
        <a:bodyPr/>
        <a:lstStyle/>
        <a:p>
          <a:r>
            <a:rPr lang="en-GB" dirty="0"/>
            <a:t>Panels</a:t>
          </a:r>
        </a:p>
      </dgm:t>
    </dgm:pt>
    <dgm:pt modelId="{18BC7224-6E8A-440A-900D-1E3216DA1140}" type="parTrans" cxnId="{61736D8D-57FF-4C67-ACA6-E8784D8A2103}">
      <dgm:prSet/>
      <dgm:spPr/>
      <dgm:t>
        <a:bodyPr/>
        <a:lstStyle/>
        <a:p>
          <a:endParaRPr lang="en-GB"/>
        </a:p>
      </dgm:t>
    </dgm:pt>
    <dgm:pt modelId="{AE68B730-F92C-4025-B0CE-73FB6CA43FFB}" type="sibTrans" cxnId="{61736D8D-57FF-4C67-ACA6-E8784D8A2103}">
      <dgm:prSet/>
      <dgm:spPr/>
      <dgm:t>
        <a:bodyPr/>
        <a:lstStyle/>
        <a:p>
          <a:endParaRPr lang="en-GB"/>
        </a:p>
      </dgm:t>
    </dgm:pt>
    <dgm:pt modelId="{70337A7E-9AE6-47E7-BA9E-168C8A96E1F3}">
      <dgm:prSet phldrT="[Text]"/>
      <dgm:spPr/>
      <dgm:t>
        <a:bodyPr/>
        <a:lstStyle/>
        <a:p>
          <a:r>
            <a:rPr lang="en-GB" dirty="0"/>
            <a:t>Build costs</a:t>
          </a:r>
        </a:p>
      </dgm:t>
    </dgm:pt>
    <dgm:pt modelId="{C7555867-0AA3-44E0-92CB-01F5F4D62AEB}" type="parTrans" cxnId="{1C87E939-1374-466F-9F41-A548E11342E0}">
      <dgm:prSet/>
      <dgm:spPr/>
      <dgm:t>
        <a:bodyPr/>
        <a:lstStyle/>
        <a:p>
          <a:endParaRPr lang="en-GB"/>
        </a:p>
      </dgm:t>
    </dgm:pt>
    <dgm:pt modelId="{757AFB05-421A-4789-B0D0-622E5DBF6061}" type="sibTrans" cxnId="{1C87E939-1374-466F-9F41-A548E11342E0}">
      <dgm:prSet/>
      <dgm:spPr/>
      <dgm:t>
        <a:bodyPr/>
        <a:lstStyle/>
        <a:p>
          <a:endParaRPr lang="en-GB"/>
        </a:p>
      </dgm:t>
    </dgm:pt>
    <dgm:pt modelId="{3F337F9B-2023-4E4D-A334-17D76CBB157E}">
      <dgm:prSet phldrT="[Text]"/>
      <dgm:spPr/>
      <dgm:t>
        <a:bodyPr/>
        <a:lstStyle/>
        <a:p>
          <a:r>
            <a:rPr lang="en-GB" dirty="0"/>
            <a:t>Running costs</a:t>
          </a:r>
        </a:p>
      </dgm:t>
    </dgm:pt>
    <dgm:pt modelId="{B372CE9A-3531-4A00-9749-2E32406F8644}" type="parTrans" cxnId="{8E76D6E5-A652-4D21-9F11-955B657C1BD2}">
      <dgm:prSet/>
      <dgm:spPr/>
      <dgm:t>
        <a:bodyPr/>
        <a:lstStyle/>
        <a:p>
          <a:endParaRPr lang="en-GB"/>
        </a:p>
      </dgm:t>
    </dgm:pt>
    <dgm:pt modelId="{33131116-8619-49A1-AD0F-4F9195E9BE72}" type="sibTrans" cxnId="{8E76D6E5-A652-4D21-9F11-955B657C1BD2}">
      <dgm:prSet/>
      <dgm:spPr/>
      <dgm:t>
        <a:bodyPr/>
        <a:lstStyle/>
        <a:p>
          <a:endParaRPr lang="en-GB"/>
        </a:p>
      </dgm:t>
    </dgm:pt>
    <dgm:pt modelId="{070161FE-EA22-4A98-90B9-CA67B5C2BBEF}">
      <dgm:prSet phldrT="[Text]"/>
      <dgm:spPr/>
      <dgm:t>
        <a:bodyPr/>
        <a:lstStyle/>
        <a:p>
          <a:r>
            <a:rPr lang="en-GB" dirty="0"/>
            <a:t>Benchmark unit type</a:t>
          </a:r>
        </a:p>
      </dgm:t>
    </dgm:pt>
    <dgm:pt modelId="{4316DB11-7566-43CD-81CF-28F71FB83480}" type="parTrans" cxnId="{478308B3-0EE4-4D06-AC89-1E02BCB73216}">
      <dgm:prSet/>
      <dgm:spPr/>
      <dgm:t>
        <a:bodyPr/>
        <a:lstStyle/>
        <a:p>
          <a:endParaRPr lang="en-GB"/>
        </a:p>
      </dgm:t>
    </dgm:pt>
    <dgm:pt modelId="{D63BB434-E964-468B-BBDE-726246464C70}" type="sibTrans" cxnId="{478308B3-0EE4-4D06-AC89-1E02BCB73216}">
      <dgm:prSet/>
      <dgm:spPr/>
      <dgm:t>
        <a:bodyPr/>
        <a:lstStyle/>
        <a:p>
          <a:endParaRPr lang="en-GB"/>
        </a:p>
      </dgm:t>
    </dgm:pt>
    <dgm:pt modelId="{90A9E233-7F3B-452D-B41D-6516EFD9223D}">
      <dgm:prSet phldrT="[Text]"/>
      <dgm:spPr/>
      <dgm:t>
        <a:bodyPr/>
        <a:lstStyle/>
        <a:p>
          <a:r>
            <a:rPr lang="en-GB" dirty="0"/>
            <a:t>What unit type can best be compared?</a:t>
          </a:r>
        </a:p>
      </dgm:t>
    </dgm:pt>
    <dgm:pt modelId="{3AF52054-8E7B-4B10-A4D6-9D3EA3FD8281}" type="parTrans" cxnId="{91E90F2E-0A50-4272-9BB6-037AAD3FC8CF}">
      <dgm:prSet/>
      <dgm:spPr/>
      <dgm:t>
        <a:bodyPr/>
        <a:lstStyle/>
        <a:p>
          <a:endParaRPr lang="en-GB"/>
        </a:p>
      </dgm:t>
    </dgm:pt>
    <dgm:pt modelId="{696C14B2-29EE-4892-BA53-F14DEF483DD3}" type="sibTrans" cxnId="{91E90F2E-0A50-4272-9BB6-037AAD3FC8CF}">
      <dgm:prSet/>
      <dgm:spPr/>
      <dgm:t>
        <a:bodyPr/>
        <a:lstStyle/>
        <a:p>
          <a:endParaRPr lang="en-GB"/>
        </a:p>
      </dgm:t>
    </dgm:pt>
    <dgm:pt modelId="{E2D3BD8A-A0A1-425A-8935-0F2A916FA687}">
      <dgm:prSet phldrT="[Text]"/>
      <dgm:spPr/>
      <dgm:t>
        <a:bodyPr/>
        <a:lstStyle/>
        <a:p>
          <a:r>
            <a:rPr lang="en-GB" dirty="0"/>
            <a:t>Is regional analysis possible?</a:t>
          </a:r>
        </a:p>
      </dgm:t>
    </dgm:pt>
    <dgm:pt modelId="{89B02B73-9A0E-4C55-932C-3BE514FCB7FF}" type="parTrans" cxnId="{37688D50-C6E4-4E38-AC5A-8ADD97CC5DC5}">
      <dgm:prSet/>
      <dgm:spPr/>
      <dgm:t>
        <a:bodyPr/>
        <a:lstStyle/>
        <a:p>
          <a:endParaRPr lang="en-GB"/>
        </a:p>
      </dgm:t>
    </dgm:pt>
    <dgm:pt modelId="{3876DD56-DBD7-4A01-9F61-BB383DF59942}" type="sibTrans" cxnId="{37688D50-C6E4-4E38-AC5A-8ADD97CC5DC5}">
      <dgm:prSet/>
      <dgm:spPr/>
      <dgm:t>
        <a:bodyPr/>
        <a:lstStyle/>
        <a:p>
          <a:endParaRPr lang="en-GB"/>
        </a:p>
      </dgm:t>
    </dgm:pt>
    <dgm:pt modelId="{1A5D7DD6-33B6-40B8-A53A-366D1D5F083B}">
      <dgm:prSet phldrT="[Text]"/>
      <dgm:spPr/>
      <dgm:t>
        <a:bodyPr/>
        <a:lstStyle/>
        <a:p>
          <a:r>
            <a:rPr lang="en-GB" dirty="0"/>
            <a:t>Data driven questioning</a:t>
          </a:r>
        </a:p>
      </dgm:t>
    </dgm:pt>
    <dgm:pt modelId="{277E1097-CC91-4836-B9CB-5E71B7CD36ED}" type="parTrans" cxnId="{991B698C-3558-46F2-9978-1B8AC7F219E0}">
      <dgm:prSet/>
      <dgm:spPr/>
      <dgm:t>
        <a:bodyPr/>
        <a:lstStyle/>
        <a:p>
          <a:endParaRPr lang="en-GB"/>
        </a:p>
      </dgm:t>
    </dgm:pt>
    <dgm:pt modelId="{ADA8E00B-AD1A-4B56-81FF-E55900FE8381}" type="sibTrans" cxnId="{991B698C-3558-46F2-9978-1B8AC7F219E0}">
      <dgm:prSet/>
      <dgm:spPr/>
      <dgm:t>
        <a:bodyPr/>
        <a:lstStyle/>
        <a:p>
          <a:endParaRPr lang="en-GB"/>
        </a:p>
      </dgm:t>
    </dgm:pt>
    <dgm:pt modelId="{033E3898-D395-4F78-9ED1-4E83B2C129DD}">
      <dgm:prSet/>
      <dgm:spPr/>
      <dgm:t>
        <a:bodyPr/>
        <a:lstStyle/>
        <a:p>
          <a:r>
            <a:rPr lang="en-GB" dirty="0"/>
            <a:t>Appraisal methodology</a:t>
          </a:r>
        </a:p>
      </dgm:t>
    </dgm:pt>
    <dgm:pt modelId="{C976B24E-A48D-44B0-A377-C252A9949B21}" type="parTrans" cxnId="{F0834552-CA45-43CF-B9AC-D7D81F26A619}">
      <dgm:prSet/>
      <dgm:spPr/>
      <dgm:t>
        <a:bodyPr/>
        <a:lstStyle/>
        <a:p>
          <a:endParaRPr lang="en-GB"/>
        </a:p>
      </dgm:t>
    </dgm:pt>
    <dgm:pt modelId="{3020F97E-10D0-4055-BC40-3150851E2170}" type="sibTrans" cxnId="{F0834552-CA45-43CF-B9AC-D7D81F26A619}">
      <dgm:prSet/>
      <dgm:spPr/>
      <dgm:t>
        <a:bodyPr/>
        <a:lstStyle/>
        <a:p>
          <a:endParaRPr lang="en-GB"/>
        </a:p>
      </dgm:t>
    </dgm:pt>
    <dgm:pt modelId="{61CE172C-14FF-47C3-B5AA-78428D5C05DE}">
      <dgm:prSet/>
      <dgm:spPr/>
      <dgm:t>
        <a:bodyPr/>
        <a:lstStyle/>
        <a:p>
          <a:r>
            <a:rPr lang="en-GB" dirty="0"/>
            <a:t>How far back to go?</a:t>
          </a:r>
        </a:p>
      </dgm:t>
    </dgm:pt>
    <dgm:pt modelId="{87672B25-B734-4F82-8D94-DD087DCAD2CC}" type="parTrans" cxnId="{D40ACEE2-9E4C-411A-8FF1-1D58C7177A18}">
      <dgm:prSet/>
      <dgm:spPr/>
      <dgm:t>
        <a:bodyPr/>
        <a:lstStyle/>
        <a:p>
          <a:endParaRPr lang="en-GB"/>
        </a:p>
      </dgm:t>
    </dgm:pt>
    <dgm:pt modelId="{7711856F-C748-4D41-8A4A-E100C39CD1B3}" type="sibTrans" cxnId="{D40ACEE2-9E4C-411A-8FF1-1D58C7177A18}">
      <dgm:prSet/>
      <dgm:spPr/>
      <dgm:t>
        <a:bodyPr/>
        <a:lstStyle/>
        <a:p>
          <a:endParaRPr lang="en-GB"/>
        </a:p>
      </dgm:t>
    </dgm:pt>
    <dgm:pt modelId="{AD04BD6C-BBDE-4419-B42B-943B30B0BED6}">
      <dgm:prSet custT="1"/>
      <dgm:spPr/>
      <dgm:t>
        <a:bodyPr/>
        <a:lstStyle/>
        <a:p>
          <a:r>
            <a:rPr lang="en-US" sz="1900" dirty="0"/>
            <a:t>Testing through data analysis</a:t>
          </a:r>
          <a:endParaRPr lang="en-GB" sz="1900" dirty="0"/>
        </a:p>
      </dgm:t>
    </dgm:pt>
    <dgm:pt modelId="{3705635E-ACC4-40A9-B7B4-C06E020C2223}" type="parTrans" cxnId="{B45037C7-B266-4BA0-B222-C304A8DBDA8A}">
      <dgm:prSet/>
      <dgm:spPr/>
      <dgm:t>
        <a:bodyPr/>
        <a:lstStyle/>
        <a:p>
          <a:endParaRPr lang="en-GB"/>
        </a:p>
      </dgm:t>
    </dgm:pt>
    <dgm:pt modelId="{5ECA3874-4C6D-499D-83DF-6AB620339DE3}" type="sibTrans" cxnId="{B45037C7-B266-4BA0-B222-C304A8DBDA8A}">
      <dgm:prSet/>
      <dgm:spPr/>
      <dgm:t>
        <a:bodyPr/>
        <a:lstStyle/>
        <a:p>
          <a:endParaRPr lang="en-GB"/>
        </a:p>
      </dgm:t>
    </dgm:pt>
    <dgm:pt modelId="{59E7D7C8-2E65-4861-90DD-DF9D659B09C5}">
      <dgm:prSet/>
      <dgm:spPr/>
      <dgm:t>
        <a:bodyPr/>
        <a:lstStyle/>
        <a:p>
          <a:r>
            <a:rPr lang="en-US" dirty="0"/>
            <a:t>Are the questions correct?</a:t>
          </a:r>
          <a:endParaRPr lang="en-GB" dirty="0"/>
        </a:p>
      </dgm:t>
    </dgm:pt>
    <dgm:pt modelId="{329907E6-00E4-42BA-9199-A2654F59AD4C}" type="parTrans" cxnId="{C8BB13FC-9E7F-402B-9899-C6DAE8651599}">
      <dgm:prSet/>
      <dgm:spPr/>
      <dgm:t>
        <a:bodyPr/>
        <a:lstStyle/>
        <a:p>
          <a:endParaRPr lang="en-GB"/>
        </a:p>
      </dgm:t>
    </dgm:pt>
    <dgm:pt modelId="{8674E855-EC6F-4216-9340-3BA0F61DAA1E}" type="sibTrans" cxnId="{C8BB13FC-9E7F-402B-9899-C6DAE8651599}">
      <dgm:prSet/>
      <dgm:spPr/>
      <dgm:t>
        <a:bodyPr/>
        <a:lstStyle/>
        <a:p>
          <a:endParaRPr lang="en-GB"/>
        </a:p>
      </dgm:t>
    </dgm:pt>
    <dgm:pt modelId="{C9627744-8A3D-4ADB-A53A-8BE460405B89}">
      <dgm:prSet/>
      <dgm:spPr/>
      <dgm:t>
        <a:bodyPr/>
        <a:lstStyle/>
        <a:p>
          <a:r>
            <a:rPr lang="en-US" dirty="0"/>
            <a:t>Has this work been done by someone else?</a:t>
          </a:r>
          <a:endParaRPr lang="en-GB" dirty="0"/>
        </a:p>
      </dgm:t>
    </dgm:pt>
    <dgm:pt modelId="{788120BB-3C7D-4F98-9788-E694D3F60FA1}" type="parTrans" cxnId="{12017028-8E37-4CAC-83BE-53CABC57EABC}">
      <dgm:prSet/>
      <dgm:spPr/>
      <dgm:t>
        <a:bodyPr/>
        <a:lstStyle/>
        <a:p>
          <a:endParaRPr lang="en-GB"/>
        </a:p>
      </dgm:t>
    </dgm:pt>
    <dgm:pt modelId="{A5159F6E-4BA6-4007-994F-0429F432A4EA}" type="sibTrans" cxnId="{12017028-8E37-4CAC-83BE-53CABC57EABC}">
      <dgm:prSet/>
      <dgm:spPr/>
      <dgm:t>
        <a:bodyPr/>
        <a:lstStyle/>
        <a:p>
          <a:endParaRPr lang="en-GB"/>
        </a:p>
      </dgm:t>
    </dgm:pt>
    <dgm:pt modelId="{9618DBCC-BFE8-4180-A035-03CD9DB5717A}">
      <dgm:prSet/>
      <dgm:spPr/>
      <dgm:t>
        <a:bodyPr/>
        <a:lstStyle/>
        <a:p>
          <a:r>
            <a:rPr lang="en-US" dirty="0"/>
            <a:t>What weighting should be given to each question?</a:t>
          </a:r>
          <a:endParaRPr lang="en-GB" dirty="0"/>
        </a:p>
      </dgm:t>
    </dgm:pt>
    <dgm:pt modelId="{0952A76B-1AB4-42B4-8A89-B11B3E864A45}" type="parTrans" cxnId="{57B167DB-7CB0-4933-B72E-2288F0487816}">
      <dgm:prSet/>
      <dgm:spPr/>
      <dgm:t>
        <a:bodyPr/>
        <a:lstStyle/>
        <a:p>
          <a:endParaRPr lang="en-GB"/>
        </a:p>
      </dgm:t>
    </dgm:pt>
    <dgm:pt modelId="{2B707C37-2E84-421D-8388-645BAAE9EB24}" type="sibTrans" cxnId="{57B167DB-7CB0-4933-B72E-2288F0487816}">
      <dgm:prSet/>
      <dgm:spPr/>
      <dgm:t>
        <a:bodyPr/>
        <a:lstStyle/>
        <a:p>
          <a:endParaRPr lang="en-GB"/>
        </a:p>
      </dgm:t>
    </dgm:pt>
    <dgm:pt modelId="{6C103172-264E-4665-BD77-FE9C98BDFFC2}">
      <dgm:prSet/>
      <dgm:spPr/>
      <dgm:t>
        <a:bodyPr/>
        <a:lstStyle/>
        <a:p>
          <a:r>
            <a:rPr lang="en-GB" dirty="0"/>
            <a:t>Looking at category 1 &amp; 2</a:t>
          </a:r>
        </a:p>
      </dgm:t>
    </dgm:pt>
    <dgm:pt modelId="{B7AE07EC-A662-4DD6-B17E-1C42D8E14C0C}" type="parTrans" cxnId="{F161B4A7-10D4-46DC-BE43-277DCE9B4E53}">
      <dgm:prSet/>
      <dgm:spPr/>
    </dgm:pt>
    <dgm:pt modelId="{1D48C7A6-F4B8-474E-939A-CF16E2F5F7B9}" type="sibTrans" cxnId="{F161B4A7-10D4-46DC-BE43-277DCE9B4E53}">
      <dgm:prSet/>
      <dgm:spPr/>
    </dgm:pt>
    <dgm:pt modelId="{A08268BB-515F-4478-87C6-24B7E914CD60}" type="pres">
      <dgm:prSet presAssocID="{BDAC940B-7170-469A-AF23-5F67DED48ABD}" presName="theList" presStyleCnt="0">
        <dgm:presLayoutVars>
          <dgm:dir/>
          <dgm:animLvl val="lvl"/>
          <dgm:resizeHandles val="exact"/>
        </dgm:presLayoutVars>
      </dgm:prSet>
      <dgm:spPr/>
    </dgm:pt>
    <dgm:pt modelId="{8AF32075-7D4D-4F98-9BD2-5A29F47AE056}" type="pres">
      <dgm:prSet presAssocID="{FB8D0E97-D84A-4074-ACFD-416A15CA2126}" presName="compNode" presStyleCnt="0"/>
      <dgm:spPr/>
    </dgm:pt>
    <dgm:pt modelId="{1C4DCD2C-2694-4714-BF9F-8DA5B83408F4}" type="pres">
      <dgm:prSet presAssocID="{FB8D0E97-D84A-4074-ACFD-416A15CA2126}" presName="aNode" presStyleLbl="bgShp" presStyleIdx="0" presStyleCnt="3"/>
      <dgm:spPr/>
    </dgm:pt>
    <dgm:pt modelId="{4288F167-AF4F-449B-9E16-4BECA7825F4A}" type="pres">
      <dgm:prSet presAssocID="{FB8D0E97-D84A-4074-ACFD-416A15CA2126}" presName="textNode" presStyleLbl="bgShp" presStyleIdx="0" presStyleCnt="3"/>
      <dgm:spPr/>
    </dgm:pt>
    <dgm:pt modelId="{57365B20-965C-44BB-9A06-963EE76B8F90}" type="pres">
      <dgm:prSet presAssocID="{FB8D0E97-D84A-4074-ACFD-416A15CA2126}" presName="compChildNode" presStyleCnt="0"/>
      <dgm:spPr/>
    </dgm:pt>
    <dgm:pt modelId="{A2209A7A-821F-4DB8-8805-2ECC1190BAFF}" type="pres">
      <dgm:prSet presAssocID="{FB8D0E97-D84A-4074-ACFD-416A15CA2126}" presName="theInnerList" presStyleCnt="0"/>
      <dgm:spPr/>
    </dgm:pt>
    <dgm:pt modelId="{C4C305CC-D38B-4713-AAE0-79F928D923D4}" type="pres">
      <dgm:prSet presAssocID="{70337A7E-9AE6-47E7-BA9E-168C8A96E1F3}" presName="childNode" presStyleLbl="node1" presStyleIdx="0" presStyleCnt="11">
        <dgm:presLayoutVars>
          <dgm:bulletEnabled val="1"/>
        </dgm:presLayoutVars>
      </dgm:prSet>
      <dgm:spPr/>
    </dgm:pt>
    <dgm:pt modelId="{F2C89C6F-23EE-4EC3-A340-F9D9E24B4543}" type="pres">
      <dgm:prSet presAssocID="{70337A7E-9AE6-47E7-BA9E-168C8A96E1F3}" presName="aSpace2" presStyleCnt="0"/>
      <dgm:spPr/>
    </dgm:pt>
    <dgm:pt modelId="{DB691876-4702-4E44-A620-13F127883304}" type="pres">
      <dgm:prSet presAssocID="{3F337F9B-2023-4E4D-A334-17D76CBB157E}" presName="childNode" presStyleLbl="node1" presStyleIdx="1" presStyleCnt="11">
        <dgm:presLayoutVars>
          <dgm:bulletEnabled val="1"/>
        </dgm:presLayoutVars>
      </dgm:prSet>
      <dgm:spPr/>
    </dgm:pt>
    <dgm:pt modelId="{C903BA33-3FCF-453E-BC9B-D89DFA51E19B}" type="pres">
      <dgm:prSet presAssocID="{3F337F9B-2023-4E4D-A334-17D76CBB157E}" presName="aSpace2" presStyleCnt="0"/>
      <dgm:spPr/>
    </dgm:pt>
    <dgm:pt modelId="{2C09AD96-0AF6-40F7-92AE-E75233B99888}" type="pres">
      <dgm:prSet presAssocID="{033E3898-D395-4F78-9ED1-4E83B2C129DD}" presName="childNode" presStyleLbl="node1" presStyleIdx="2" presStyleCnt="11">
        <dgm:presLayoutVars>
          <dgm:bulletEnabled val="1"/>
        </dgm:presLayoutVars>
      </dgm:prSet>
      <dgm:spPr/>
    </dgm:pt>
    <dgm:pt modelId="{5AC342B8-D153-4FFF-9B24-6B8455693F6C}" type="pres">
      <dgm:prSet presAssocID="{FB8D0E97-D84A-4074-ACFD-416A15CA2126}" presName="aSpace" presStyleCnt="0"/>
      <dgm:spPr/>
    </dgm:pt>
    <dgm:pt modelId="{EDEB1409-9D77-45DD-A532-432CEDDF8FD2}" type="pres">
      <dgm:prSet presAssocID="{070161FE-EA22-4A98-90B9-CA67B5C2BBEF}" presName="compNode" presStyleCnt="0"/>
      <dgm:spPr/>
    </dgm:pt>
    <dgm:pt modelId="{27F66878-128D-421E-B874-C1DA402640B6}" type="pres">
      <dgm:prSet presAssocID="{070161FE-EA22-4A98-90B9-CA67B5C2BBEF}" presName="aNode" presStyleLbl="bgShp" presStyleIdx="1" presStyleCnt="3"/>
      <dgm:spPr/>
    </dgm:pt>
    <dgm:pt modelId="{F5B7DAFA-5738-4056-887C-79929104289B}" type="pres">
      <dgm:prSet presAssocID="{070161FE-EA22-4A98-90B9-CA67B5C2BBEF}" presName="textNode" presStyleLbl="bgShp" presStyleIdx="1" presStyleCnt="3"/>
      <dgm:spPr/>
    </dgm:pt>
    <dgm:pt modelId="{17900B68-8CE5-46D4-BB9D-18C3F694FB5D}" type="pres">
      <dgm:prSet presAssocID="{070161FE-EA22-4A98-90B9-CA67B5C2BBEF}" presName="compChildNode" presStyleCnt="0"/>
      <dgm:spPr/>
    </dgm:pt>
    <dgm:pt modelId="{DF1D07BC-7458-4028-84CA-8C1304CA660D}" type="pres">
      <dgm:prSet presAssocID="{070161FE-EA22-4A98-90B9-CA67B5C2BBEF}" presName="theInnerList" presStyleCnt="0"/>
      <dgm:spPr/>
    </dgm:pt>
    <dgm:pt modelId="{1BCE7134-EF33-423F-AAFD-C05D21FCBA2C}" type="pres">
      <dgm:prSet presAssocID="{90A9E233-7F3B-452D-B41D-6516EFD9223D}" presName="childNode" presStyleLbl="node1" presStyleIdx="3" presStyleCnt="11">
        <dgm:presLayoutVars>
          <dgm:bulletEnabled val="1"/>
        </dgm:presLayoutVars>
      </dgm:prSet>
      <dgm:spPr/>
    </dgm:pt>
    <dgm:pt modelId="{151B97ED-02BF-4460-9FEF-19504D87F88A}" type="pres">
      <dgm:prSet presAssocID="{90A9E233-7F3B-452D-B41D-6516EFD9223D}" presName="aSpace2" presStyleCnt="0"/>
      <dgm:spPr/>
    </dgm:pt>
    <dgm:pt modelId="{1ABC364C-6401-4363-86BE-CEAC850D153A}" type="pres">
      <dgm:prSet presAssocID="{E2D3BD8A-A0A1-425A-8935-0F2A916FA687}" presName="childNode" presStyleLbl="node1" presStyleIdx="4" presStyleCnt="11">
        <dgm:presLayoutVars>
          <dgm:bulletEnabled val="1"/>
        </dgm:presLayoutVars>
      </dgm:prSet>
      <dgm:spPr/>
    </dgm:pt>
    <dgm:pt modelId="{7E21D0AD-7CFD-4095-9F92-07C641A5A1DB}" type="pres">
      <dgm:prSet presAssocID="{E2D3BD8A-A0A1-425A-8935-0F2A916FA687}" presName="aSpace2" presStyleCnt="0"/>
      <dgm:spPr/>
    </dgm:pt>
    <dgm:pt modelId="{AFD1F97F-B671-45F0-BE36-EB3362A814BA}" type="pres">
      <dgm:prSet presAssocID="{61CE172C-14FF-47C3-B5AA-78428D5C05DE}" presName="childNode" presStyleLbl="node1" presStyleIdx="5" presStyleCnt="11">
        <dgm:presLayoutVars>
          <dgm:bulletEnabled val="1"/>
        </dgm:presLayoutVars>
      </dgm:prSet>
      <dgm:spPr/>
    </dgm:pt>
    <dgm:pt modelId="{81133A55-5EF5-497A-B33C-62DA55433D21}" type="pres">
      <dgm:prSet presAssocID="{61CE172C-14FF-47C3-B5AA-78428D5C05DE}" presName="aSpace2" presStyleCnt="0"/>
      <dgm:spPr/>
    </dgm:pt>
    <dgm:pt modelId="{DCADD412-EFCE-4220-9E32-95694A423F31}" type="pres">
      <dgm:prSet presAssocID="{6C103172-264E-4665-BD77-FE9C98BDFFC2}" presName="childNode" presStyleLbl="node1" presStyleIdx="6" presStyleCnt="11">
        <dgm:presLayoutVars>
          <dgm:bulletEnabled val="1"/>
        </dgm:presLayoutVars>
      </dgm:prSet>
      <dgm:spPr/>
    </dgm:pt>
    <dgm:pt modelId="{0E44F191-C946-438F-BFA7-21A62319F133}" type="pres">
      <dgm:prSet presAssocID="{070161FE-EA22-4A98-90B9-CA67B5C2BBEF}" presName="aSpace" presStyleCnt="0"/>
      <dgm:spPr/>
    </dgm:pt>
    <dgm:pt modelId="{45FB5F37-ACEC-4D8B-80F5-519FFB2B6C2E}" type="pres">
      <dgm:prSet presAssocID="{1A5D7DD6-33B6-40B8-A53A-366D1D5F083B}" presName="compNode" presStyleCnt="0"/>
      <dgm:spPr/>
    </dgm:pt>
    <dgm:pt modelId="{46C13973-A447-40E9-B7DC-55D240E9EC3B}" type="pres">
      <dgm:prSet presAssocID="{1A5D7DD6-33B6-40B8-A53A-366D1D5F083B}" presName="aNode" presStyleLbl="bgShp" presStyleIdx="2" presStyleCnt="3"/>
      <dgm:spPr/>
    </dgm:pt>
    <dgm:pt modelId="{D2A7D0A1-8BDD-41B6-BA37-4D25AE25A8AA}" type="pres">
      <dgm:prSet presAssocID="{1A5D7DD6-33B6-40B8-A53A-366D1D5F083B}" presName="textNode" presStyleLbl="bgShp" presStyleIdx="2" presStyleCnt="3"/>
      <dgm:spPr/>
    </dgm:pt>
    <dgm:pt modelId="{5B568EA7-2B7A-4C41-A747-4F26237FC5AF}" type="pres">
      <dgm:prSet presAssocID="{1A5D7DD6-33B6-40B8-A53A-366D1D5F083B}" presName="compChildNode" presStyleCnt="0"/>
      <dgm:spPr/>
    </dgm:pt>
    <dgm:pt modelId="{A59322BF-08B8-4E21-B4D4-C6EC031C50CF}" type="pres">
      <dgm:prSet presAssocID="{1A5D7DD6-33B6-40B8-A53A-366D1D5F083B}" presName="theInnerList" presStyleCnt="0"/>
      <dgm:spPr/>
    </dgm:pt>
    <dgm:pt modelId="{92D98334-7104-4261-930D-BD5F634B9BD5}" type="pres">
      <dgm:prSet presAssocID="{AD04BD6C-BBDE-4419-B42B-943B30B0BED6}" presName="childNode" presStyleLbl="node1" presStyleIdx="7" presStyleCnt="11">
        <dgm:presLayoutVars>
          <dgm:bulletEnabled val="1"/>
        </dgm:presLayoutVars>
      </dgm:prSet>
      <dgm:spPr/>
    </dgm:pt>
    <dgm:pt modelId="{3CED34ED-0C04-445C-A5FD-ADB2D2092B6F}" type="pres">
      <dgm:prSet presAssocID="{AD04BD6C-BBDE-4419-B42B-943B30B0BED6}" presName="aSpace2" presStyleCnt="0"/>
      <dgm:spPr/>
    </dgm:pt>
    <dgm:pt modelId="{02FF32A8-C76E-49E1-92CD-802076978DB3}" type="pres">
      <dgm:prSet presAssocID="{59E7D7C8-2E65-4861-90DD-DF9D659B09C5}" presName="childNode" presStyleLbl="node1" presStyleIdx="8" presStyleCnt="11">
        <dgm:presLayoutVars>
          <dgm:bulletEnabled val="1"/>
        </dgm:presLayoutVars>
      </dgm:prSet>
      <dgm:spPr/>
    </dgm:pt>
    <dgm:pt modelId="{9E9CD395-AD7F-45F7-9088-F9FE6E3AD896}" type="pres">
      <dgm:prSet presAssocID="{59E7D7C8-2E65-4861-90DD-DF9D659B09C5}" presName="aSpace2" presStyleCnt="0"/>
      <dgm:spPr/>
    </dgm:pt>
    <dgm:pt modelId="{DE4FDF6D-0B9D-4D8F-B916-EC99B0945BB3}" type="pres">
      <dgm:prSet presAssocID="{C9627744-8A3D-4ADB-A53A-8BE460405B89}" presName="childNode" presStyleLbl="node1" presStyleIdx="9" presStyleCnt="11">
        <dgm:presLayoutVars>
          <dgm:bulletEnabled val="1"/>
        </dgm:presLayoutVars>
      </dgm:prSet>
      <dgm:spPr/>
    </dgm:pt>
    <dgm:pt modelId="{F8A8FEC6-E845-4543-AE2E-9E29A4193962}" type="pres">
      <dgm:prSet presAssocID="{C9627744-8A3D-4ADB-A53A-8BE460405B89}" presName="aSpace2" presStyleCnt="0"/>
      <dgm:spPr/>
    </dgm:pt>
    <dgm:pt modelId="{06CD7C53-5C75-48E6-87F0-71CF38C068E9}" type="pres">
      <dgm:prSet presAssocID="{9618DBCC-BFE8-4180-A035-03CD9DB5717A}" presName="childNode" presStyleLbl="node1" presStyleIdx="10" presStyleCnt="11">
        <dgm:presLayoutVars>
          <dgm:bulletEnabled val="1"/>
        </dgm:presLayoutVars>
      </dgm:prSet>
      <dgm:spPr/>
    </dgm:pt>
  </dgm:ptLst>
  <dgm:cxnLst>
    <dgm:cxn modelId="{931DCB01-CB7E-4319-A4E5-D40D27E231F1}" type="presOf" srcId="{070161FE-EA22-4A98-90B9-CA67B5C2BBEF}" destId="{27F66878-128D-421E-B874-C1DA402640B6}" srcOrd="0" destOrd="0" presId="urn:microsoft.com/office/officeart/2005/8/layout/lProcess2"/>
    <dgm:cxn modelId="{CBC21F0B-DBD8-40A3-8C6D-55B831B50A32}" type="presOf" srcId="{FB8D0E97-D84A-4074-ACFD-416A15CA2126}" destId="{4288F167-AF4F-449B-9E16-4BECA7825F4A}" srcOrd="1" destOrd="0" presId="urn:microsoft.com/office/officeart/2005/8/layout/lProcess2"/>
    <dgm:cxn modelId="{12017028-8E37-4CAC-83BE-53CABC57EABC}" srcId="{1A5D7DD6-33B6-40B8-A53A-366D1D5F083B}" destId="{C9627744-8A3D-4ADB-A53A-8BE460405B89}" srcOrd="2" destOrd="0" parTransId="{788120BB-3C7D-4F98-9788-E694D3F60FA1}" sibTransId="{A5159F6E-4BA6-4007-994F-0429F432A4EA}"/>
    <dgm:cxn modelId="{91E90F2E-0A50-4272-9BB6-037AAD3FC8CF}" srcId="{070161FE-EA22-4A98-90B9-CA67B5C2BBEF}" destId="{90A9E233-7F3B-452D-B41D-6516EFD9223D}" srcOrd="0" destOrd="0" parTransId="{3AF52054-8E7B-4B10-A4D6-9D3EA3FD8281}" sibTransId="{696C14B2-29EE-4892-BA53-F14DEF483DD3}"/>
    <dgm:cxn modelId="{D2751A31-AEEF-4759-8A12-5AF532BC19BF}" type="presOf" srcId="{59E7D7C8-2E65-4861-90DD-DF9D659B09C5}" destId="{02FF32A8-C76E-49E1-92CD-802076978DB3}" srcOrd="0" destOrd="0" presId="urn:microsoft.com/office/officeart/2005/8/layout/lProcess2"/>
    <dgm:cxn modelId="{1C87E939-1374-466F-9F41-A548E11342E0}" srcId="{FB8D0E97-D84A-4074-ACFD-416A15CA2126}" destId="{70337A7E-9AE6-47E7-BA9E-168C8A96E1F3}" srcOrd="0" destOrd="0" parTransId="{C7555867-0AA3-44E0-92CB-01F5F4D62AEB}" sibTransId="{757AFB05-421A-4789-B0D0-622E5DBF6061}"/>
    <dgm:cxn modelId="{001D285E-6958-43FF-B1C0-E565BE05F64A}" type="presOf" srcId="{6C103172-264E-4665-BD77-FE9C98BDFFC2}" destId="{DCADD412-EFCE-4220-9E32-95694A423F31}" srcOrd="0" destOrd="0" presId="urn:microsoft.com/office/officeart/2005/8/layout/lProcess2"/>
    <dgm:cxn modelId="{F5252968-C3A6-4906-922A-D70CBF57D3D4}" type="presOf" srcId="{90A9E233-7F3B-452D-B41D-6516EFD9223D}" destId="{1BCE7134-EF33-423F-AAFD-C05D21FCBA2C}" srcOrd="0" destOrd="0" presId="urn:microsoft.com/office/officeart/2005/8/layout/lProcess2"/>
    <dgm:cxn modelId="{F6987949-1137-4BFA-AB04-71290410D50C}" type="presOf" srcId="{E2D3BD8A-A0A1-425A-8935-0F2A916FA687}" destId="{1ABC364C-6401-4363-86BE-CEAC850D153A}" srcOrd="0" destOrd="0" presId="urn:microsoft.com/office/officeart/2005/8/layout/lProcess2"/>
    <dgm:cxn modelId="{37688D50-C6E4-4E38-AC5A-8ADD97CC5DC5}" srcId="{070161FE-EA22-4A98-90B9-CA67B5C2BBEF}" destId="{E2D3BD8A-A0A1-425A-8935-0F2A916FA687}" srcOrd="1" destOrd="0" parTransId="{89B02B73-9A0E-4C55-932C-3BE514FCB7FF}" sibTransId="{3876DD56-DBD7-4A01-9F61-BB383DF59942}"/>
    <dgm:cxn modelId="{F0834552-CA45-43CF-B9AC-D7D81F26A619}" srcId="{FB8D0E97-D84A-4074-ACFD-416A15CA2126}" destId="{033E3898-D395-4F78-9ED1-4E83B2C129DD}" srcOrd="2" destOrd="0" parTransId="{C976B24E-A48D-44B0-A377-C252A9949B21}" sibTransId="{3020F97E-10D0-4055-BC40-3150851E2170}"/>
    <dgm:cxn modelId="{7B056A52-B384-466A-98CE-D22F40E3ABFC}" type="presOf" srcId="{AD04BD6C-BBDE-4419-B42B-943B30B0BED6}" destId="{92D98334-7104-4261-930D-BD5F634B9BD5}" srcOrd="0" destOrd="0" presId="urn:microsoft.com/office/officeart/2005/8/layout/lProcess2"/>
    <dgm:cxn modelId="{F01B8853-D9EC-4303-BA5B-6C35E0307EFB}" type="presOf" srcId="{1A5D7DD6-33B6-40B8-A53A-366D1D5F083B}" destId="{D2A7D0A1-8BDD-41B6-BA37-4D25AE25A8AA}" srcOrd="1" destOrd="0" presId="urn:microsoft.com/office/officeart/2005/8/layout/lProcess2"/>
    <dgm:cxn modelId="{907D957D-B07D-4C24-96C3-03E8E276F9B9}" type="presOf" srcId="{9618DBCC-BFE8-4180-A035-03CD9DB5717A}" destId="{06CD7C53-5C75-48E6-87F0-71CF38C068E9}" srcOrd="0" destOrd="0" presId="urn:microsoft.com/office/officeart/2005/8/layout/lProcess2"/>
    <dgm:cxn modelId="{5A28F183-6C7C-42E6-B649-288DA1756522}" type="presOf" srcId="{61CE172C-14FF-47C3-B5AA-78428D5C05DE}" destId="{AFD1F97F-B671-45F0-BE36-EB3362A814BA}" srcOrd="0" destOrd="0" presId="urn:microsoft.com/office/officeart/2005/8/layout/lProcess2"/>
    <dgm:cxn modelId="{991B698C-3558-46F2-9978-1B8AC7F219E0}" srcId="{BDAC940B-7170-469A-AF23-5F67DED48ABD}" destId="{1A5D7DD6-33B6-40B8-A53A-366D1D5F083B}" srcOrd="2" destOrd="0" parTransId="{277E1097-CC91-4836-B9CB-5E71B7CD36ED}" sibTransId="{ADA8E00B-AD1A-4B56-81FF-E55900FE8381}"/>
    <dgm:cxn modelId="{61736D8D-57FF-4C67-ACA6-E8784D8A2103}" srcId="{BDAC940B-7170-469A-AF23-5F67DED48ABD}" destId="{FB8D0E97-D84A-4074-ACFD-416A15CA2126}" srcOrd="0" destOrd="0" parTransId="{18BC7224-6E8A-440A-900D-1E3216DA1140}" sibTransId="{AE68B730-F92C-4025-B0CE-73FB6CA43FFB}"/>
    <dgm:cxn modelId="{F161B4A7-10D4-46DC-BE43-277DCE9B4E53}" srcId="{070161FE-EA22-4A98-90B9-CA67B5C2BBEF}" destId="{6C103172-264E-4665-BD77-FE9C98BDFFC2}" srcOrd="3" destOrd="0" parTransId="{B7AE07EC-A662-4DD6-B17E-1C42D8E14C0C}" sibTransId="{1D48C7A6-F4B8-474E-939A-CF16E2F5F7B9}"/>
    <dgm:cxn modelId="{D4371AB2-9859-411D-8C6D-F44C3A361FC9}" type="presOf" srcId="{C9627744-8A3D-4ADB-A53A-8BE460405B89}" destId="{DE4FDF6D-0B9D-4D8F-B916-EC99B0945BB3}" srcOrd="0" destOrd="0" presId="urn:microsoft.com/office/officeart/2005/8/layout/lProcess2"/>
    <dgm:cxn modelId="{478308B3-0EE4-4D06-AC89-1E02BCB73216}" srcId="{BDAC940B-7170-469A-AF23-5F67DED48ABD}" destId="{070161FE-EA22-4A98-90B9-CA67B5C2BBEF}" srcOrd="1" destOrd="0" parTransId="{4316DB11-7566-43CD-81CF-28F71FB83480}" sibTransId="{D63BB434-E964-468B-BBDE-726246464C70}"/>
    <dgm:cxn modelId="{E5733DB9-1F76-4F53-8573-B7823B9127BA}" type="presOf" srcId="{070161FE-EA22-4A98-90B9-CA67B5C2BBEF}" destId="{F5B7DAFA-5738-4056-887C-79929104289B}" srcOrd="1" destOrd="0" presId="urn:microsoft.com/office/officeart/2005/8/layout/lProcess2"/>
    <dgm:cxn modelId="{74D861BB-A61B-43C9-8041-8758A3D1B47E}" type="presOf" srcId="{FB8D0E97-D84A-4074-ACFD-416A15CA2126}" destId="{1C4DCD2C-2694-4714-BF9F-8DA5B83408F4}" srcOrd="0" destOrd="0" presId="urn:microsoft.com/office/officeart/2005/8/layout/lProcess2"/>
    <dgm:cxn modelId="{008D4BC1-34FB-4886-A379-0E477345F17D}" type="presOf" srcId="{70337A7E-9AE6-47E7-BA9E-168C8A96E1F3}" destId="{C4C305CC-D38B-4713-AAE0-79F928D923D4}" srcOrd="0" destOrd="0" presId="urn:microsoft.com/office/officeart/2005/8/layout/lProcess2"/>
    <dgm:cxn modelId="{B45037C7-B266-4BA0-B222-C304A8DBDA8A}" srcId="{1A5D7DD6-33B6-40B8-A53A-366D1D5F083B}" destId="{AD04BD6C-BBDE-4419-B42B-943B30B0BED6}" srcOrd="0" destOrd="0" parTransId="{3705635E-ACC4-40A9-B7B4-C06E020C2223}" sibTransId="{5ECA3874-4C6D-499D-83DF-6AB620339DE3}"/>
    <dgm:cxn modelId="{170C03D6-22DE-47BF-85A7-4D9B6534BBF8}" type="presOf" srcId="{BDAC940B-7170-469A-AF23-5F67DED48ABD}" destId="{A08268BB-515F-4478-87C6-24B7E914CD60}" srcOrd="0" destOrd="0" presId="urn:microsoft.com/office/officeart/2005/8/layout/lProcess2"/>
    <dgm:cxn modelId="{57B167DB-7CB0-4933-B72E-2288F0487816}" srcId="{1A5D7DD6-33B6-40B8-A53A-366D1D5F083B}" destId="{9618DBCC-BFE8-4180-A035-03CD9DB5717A}" srcOrd="3" destOrd="0" parTransId="{0952A76B-1AB4-42B4-8A89-B11B3E864A45}" sibTransId="{2B707C37-2E84-421D-8388-645BAAE9EB24}"/>
    <dgm:cxn modelId="{7C528EDC-8D10-479B-833A-23DA285BDF88}" type="presOf" srcId="{3F337F9B-2023-4E4D-A334-17D76CBB157E}" destId="{DB691876-4702-4E44-A620-13F127883304}" srcOrd="0" destOrd="0" presId="urn:microsoft.com/office/officeart/2005/8/layout/lProcess2"/>
    <dgm:cxn modelId="{7F506CE2-7D2B-4143-9ED2-F17DF57E36D1}" type="presOf" srcId="{033E3898-D395-4F78-9ED1-4E83B2C129DD}" destId="{2C09AD96-0AF6-40F7-92AE-E75233B99888}" srcOrd="0" destOrd="0" presId="urn:microsoft.com/office/officeart/2005/8/layout/lProcess2"/>
    <dgm:cxn modelId="{D40ACEE2-9E4C-411A-8FF1-1D58C7177A18}" srcId="{070161FE-EA22-4A98-90B9-CA67B5C2BBEF}" destId="{61CE172C-14FF-47C3-B5AA-78428D5C05DE}" srcOrd="2" destOrd="0" parTransId="{87672B25-B734-4F82-8D94-DD087DCAD2CC}" sibTransId="{7711856F-C748-4D41-8A4A-E100C39CD1B3}"/>
    <dgm:cxn modelId="{8E76D6E5-A652-4D21-9F11-955B657C1BD2}" srcId="{FB8D0E97-D84A-4074-ACFD-416A15CA2126}" destId="{3F337F9B-2023-4E4D-A334-17D76CBB157E}" srcOrd="1" destOrd="0" parTransId="{B372CE9A-3531-4A00-9749-2E32406F8644}" sibTransId="{33131116-8619-49A1-AD0F-4F9195E9BE72}"/>
    <dgm:cxn modelId="{3C620FE7-C7CE-41A3-B1CA-A1323F9E2828}" type="presOf" srcId="{1A5D7DD6-33B6-40B8-A53A-366D1D5F083B}" destId="{46C13973-A447-40E9-B7DC-55D240E9EC3B}" srcOrd="0" destOrd="0" presId="urn:microsoft.com/office/officeart/2005/8/layout/lProcess2"/>
    <dgm:cxn modelId="{C8BB13FC-9E7F-402B-9899-C6DAE8651599}" srcId="{1A5D7DD6-33B6-40B8-A53A-366D1D5F083B}" destId="{59E7D7C8-2E65-4861-90DD-DF9D659B09C5}" srcOrd="1" destOrd="0" parTransId="{329907E6-00E4-42BA-9199-A2654F59AD4C}" sibTransId="{8674E855-EC6F-4216-9340-3BA0F61DAA1E}"/>
    <dgm:cxn modelId="{DAD45DBA-BF88-4C61-AA49-1698F8C34DCF}" type="presParOf" srcId="{A08268BB-515F-4478-87C6-24B7E914CD60}" destId="{8AF32075-7D4D-4F98-9BD2-5A29F47AE056}" srcOrd="0" destOrd="0" presId="urn:microsoft.com/office/officeart/2005/8/layout/lProcess2"/>
    <dgm:cxn modelId="{D1015E3C-D27C-4925-92E3-44DE6C793A52}" type="presParOf" srcId="{8AF32075-7D4D-4F98-9BD2-5A29F47AE056}" destId="{1C4DCD2C-2694-4714-BF9F-8DA5B83408F4}" srcOrd="0" destOrd="0" presId="urn:microsoft.com/office/officeart/2005/8/layout/lProcess2"/>
    <dgm:cxn modelId="{F4222662-A5AF-4159-8F46-8A5B18D7E274}" type="presParOf" srcId="{8AF32075-7D4D-4F98-9BD2-5A29F47AE056}" destId="{4288F167-AF4F-449B-9E16-4BECA7825F4A}" srcOrd="1" destOrd="0" presId="urn:microsoft.com/office/officeart/2005/8/layout/lProcess2"/>
    <dgm:cxn modelId="{7B4CD189-5402-40C6-B9B6-DBF1FC34EEDB}" type="presParOf" srcId="{8AF32075-7D4D-4F98-9BD2-5A29F47AE056}" destId="{57365B20-965C-44BB-9A06-963EE76B8F90}" srcOrd="2" destOrd="0" presId="urn:microsoft.com/office/officeart/2005/8/layout/lProcess2"/>
    <dgm:cxn modelId="{ED935117-FACC-49CD-B1E3-1DD518C3D370}" type="presParOf" srcId="{57365B20-965C-44BB-9A06-963EE76B8F90}" destId="{A2209A7A-821F-4DB8-8805-2ECC1190BAFF}" srcOrd="0" destOrd="0" presId="urn:microsoft.com/office/officeart/2005/8/layout/lProcess2"/>
    <dgm:cxn modelId="{6C1B12D9-A7CC-48A1-A9B1-A79B90B50DC5}" type="presParOf" srcId="{A2209A7A-821F-4DB8-8805-2ECC1190BAFF}" destId="{C4C305CC-D38B-4713-AAE0-79F928D923D4}" srcOrd="0" destOrd="0" presId="urn:microsoft.com/office/officeart/2005/8/layout/lProcess2"/>
    <dgm:cxn modelId="{06DC6CDF-A8C3-4B74-B4AF-496503624D10}" type="presParOf" srcId="{A2209A7A-821F-4DB8-8805-2ECC1190BAFF}" destId="{F2C89C6F-23EE-4EC3-A340-F9D9E24B4543}" srcOrd="1" destOrd="0" presId="urn:microsoft.com/office/officeart/2005/8/layout/lProcess2"/>
    <dgm:cxn modelId="{65B6466B-7611-4C26-9175-EF6EA5BCBEFD}" type="presParOf" srcId="{A2209A7A-821F-4DB8-8805-2ECC1190BAFF}" destId="{DB691876-4702-4E44-A620-13F127883304}" srcOrd="2" destOrd="0" presId="urn:microsoft.com/office/officeart/2005/8/layout/lProcess2"/>
    <dgm:cxn modelId="{BDB72E3E-5F3A-4240-87B3-B29EDC119E45}" type="presParOf" srcId="{A2209A7A-821F-4DB8-8805-2ECC1190BAFF}" destId="{C903BA33-3FCF-453E-BC9B-D89DFA51E19B}" srcOrd="3" destOrd="0" presId="urn:microsoft.com/office/officeart/2005/8/layout/lProcess2"/>
    <dgm:cxn modelId="{D52A86AA-B40B-4D5A-9178-420BA2D28DDF}" type="presParOf" srcId="{A2209A7A-821F-4DB8-8805-2ECC1190BAFF}" destId="{2C09AD96-0AF6-40F7-92AE-E75233B99888}" srcOrd="4" destOrd="0" presId="urn:microsoft.com/office/officeart/2005/8/layout/lProcess2"/>
    <dgm:cxn modelId="{77261E08-C02F-47BC-A321-F50FCAE59107}" type="presParOf" srcId="{A08268BB-515F-4478-87C6-24B7E914CD60}" destId="{5AC342B8-D153-4FFF-9B24-6B8455693F6C}" srcOrd="1" destOrd="0" presId="urn:microsoft.com/office/officeart/2005/8/layout/lProcess2"/>
    <dgm:cxn modelId="{071CEEA4-81A3-4C40-B929-83878C440D59}" type="presParOf" srcId="{A08268BB-515F-4478-87C6-24B7E914CD60}" destId="{EDEB1409-9D77-45DD-A532-432CEDDF8FD2}" srcOrd="2" destOrd="0" presId="urn:microsoft.com/office/officeart/2005/8/layout/lProcess2"/>
    <dgm:cxn modelId="{08B1923F-7B6E-47DE-B56C-564FD46561FB}" type="presParOf" srcId="{EDEB1409-9D77-45DD-A532-432CEDDF8FD2}" destId="{27F66878-128D-421E-B874-C1DA402640B6}" srcOrd="0" destOrd="0" presId="urn:microsoft.com/office/officeart/2005/8/layout/lProcess2"/>
    <dgm:cxn modelId="{B21F6561-EAAF-4AE3-ADD5-2BB3D6CA28B8}" type="presParOf" srcId="{EDEB1409-9D77-45DD-A532-432CEDDF8FD2}" destId="{F5B7DAFA-5738-4056-887C-79929104289B}" srcOrd="1" destOrd="0" presId="urn:microsoft.com/office/officeart/2005/8/layout/lProcess2"/>
    <dgm:cxn modelId="{DA0485EF-DC15-4571-AEEA-2DD3EDBEF9B3}" type="presParOf" srcId="{EDEB1409-9D77-45DD-A532-432CEDDF8FD2}" destId="{17900B68-8CE5-46D4-BB9D-18C3F694FB5D}" srcOrd="2" destOrd="0" presId="urn:microsoft.com/office/officeart/2005/8/layout/lProcess2"/>
    <dgm:cxn modelId="{FE8599F2-B5A9-4ED9-8E9B-81834B8C0386}" type="presParOf" srcId="{17900B68-8CE5-46D4-BB9D-18C3F694FB5D}" destId="{DF1D07BC-7458-4028-84CA-8C1304CA660D}" srcOrd="0" destOrd="0" presId="urn:microsoft.com/office/officeart/2005/8/layout/lProcess2"/>
    <dgm:cxn modelId="{ED0785A1-D77E-4428-95C4-F47EF017F208}" type="presParOf" srcId="{DF1D07BC-7458-4028-84CA-8C1304CA660D}" destId="{1BCE7134-EF33-423F-AAFD-C05D21FCBA2C}" srcOrd="0" destOrd="0" presId="urn:microsoft.com/office/officeart/2005/8/layout/lProcess2"/>
    <dgm:cxn modelId="{76DE4C66-4D95-4374-BB43-690BC08066AF}" type="presParOf" srcId="{DF1D07BC-7458-4028-84CA-8C1304CA660D}" destId="{151B97ED-02BF-4460-9FEF-19504D87F88A}" srcOrd="1" destOrd="0" presId="urn:microsoft.com/office/officeart/2005/8/layout/lProcess2"/>
    <dgm:cxn modelId="{A54D68CD-A5FB-4D5F-944F-399AADE265BC}" type="presParOf" srcId="{DF1D07BC-7458-4028-84CA-8C1304CA660D}" destId="{1ABC364C-6401-4363-86BE-CEAC850D153A}" srcOrd="2" destOrd="0" presId="urn:microsoft.com/office/officeart/2005/8/layout/lProcess2"/>
    <dgm:cxn modelId="{693E502E-2368-4463-93B9-767A9D573982}" type="presParOf" srcId="{DF1D07BC-7458-4028-84CA-8C1304CA660D}" destId="{7E21D0AD-7CFD-4095-9F92-07C641A5A1DB}" srcOrd="3" destOrd="0" presId="urn:microsoft.com/office/officeart/2005/8/layout/lProcess2"/>
    <dgm:cxn modelId="{90878F02-E097-44D0-8FB0-D7CE45A14915}" type="presParOf" srcId="{DF1D07BC-7458-4028-84CA-8C1304CA660D}" destId="{AFD1F97F-B671-45F0-BE36-EB3362A814BA}" srcOrd="4" destOrd="0" presId="urn:microsoft.com/office/officeart/2005/8/layout/lProcess2"/>
    <dgm:cxn modelId="{1A16C2B7-D939-4A07-96EB-300ACE6E59DE}" type="presParOf" srcId="{DF1D07BC-7458-4028-84CA-8C1304CA660D}" destId="{81133A55-5EF5-497A-B33C-62DA55433D21}" srcOrd="5" destOrd="0" presId="urn:microsoft.com/office/officeart/2005/8/layout/lProcess2"/>
    <dgm:cxn modelId="{CA267E41-1041-41AA-BB17-D755F7D9E905}" type="presParOf" srcId="{DF1D07BC-7458-4028-84CA-8C1304CA660D}" destId="{DCADD412-EFCE-4220-9E32-95694A423F31}" srcOrd="6" destOrd="0" presId="urn:microsoft.com/office/officeart/2005/8/layout/lProcess2"/>
    <dgm:cxn modelId="{313E45E7-5E7F-4E50-9AD2-A29B988DDD8A}" type="presParOf" srcId="{A08268BB-515F-4478-87C6-24B7E914CD60}" destId="{0E44F191-C946-438F-BFA7-21A62319F133}" srcOrd="3" destOrd="0" presId="urn:microsoft.com/office/officeart/2005/8/layout/lProcess2"/>
    <dgm:cxn modelId="{332D982C-85F0-4F53-ABF5-4CD7F96F0F06}" type="presParOf" srcId="{A08268BB-515F-4478-87C6-24B7E914CD60}" destId="{45FB5F37-ACEC-4D8B-80F5-519FFB2B6C2E}" srcOrd="4" destOrd="0" presId="urn:microsoft.com/office/officeart/2005/8/layout/lProcess2"/>
    <dgm:cxn modelId="{FA433D1E-608B-46C0-AF67-45A94A0AF50D}" type="presParOf" srcId="{45FB5F37-ACEC-4D8B-80F5-519FFB2B6C2E}" destId="{46C13973-A447-40E9-B7DC-55D240E9EC3B}" srcOrd="0" destOrd="0" presId="urn:microsoft.com/office/officeart/2005/8/layout/lProcess2"/>
    <dgm:cxn modelId="{62FF3BC3-031C-46BC-B521-762A932F6322}" type="presParOf" srcId="{45FB5F37-ACEC-4D8B-80F5-519FFB2B6C2E}" destId="{D2A7D0A1-8BDD-41B6-BA37-4D25AE25A8AA}" srcOrd="1" destOrd="0" presId="urn:microsoft.com/office/officeart/2005/8/layout/lProcess2"/>
    <dgm:cxn modelId="{D36DC1AB-3A3D-4281-A93F-11576F3A673F}" type="presParOf" srcId="{45FB5F37-ACEC-4D8B-80F5-519FFB2B6C2E}" destId="{5B568EA7-2B7A-4C41-A747-4F26237FC5AF}" srcOrd="2" destOrd="0" presId="urn:microsoft.com/office/officeart/2005/8/layout/lProcess2"/>
    <dgm:cxn modelId="{439E0844-924C-43B5-B24A-E2DC966C0913}" type="presParOf" srcId="{5B568EA7-2B7A-4C41-A747-4F26237FC5AF}" destId="{A59322BF-08B8-4E21-B4D4-C6EC031C50CF}" srcOrd="0" destOrd="0" presId="urn:microsoft.com/office/officeart/2005/8/layout/lProcess2"/>
    <dgm:cxn modelId="{EEB33221-8626-4D72-98B2-9DD99A58AFA0}" type="presParOf" srcId="{A59322BF-08B8-4E21-B4D4-C6EC031C50CF}" destId="{92D98334-7104-4261-930D-BD5F634B9BD5}" srcOrd="0" destOrd="0" presId="urn:microsoft.com/office/officeart/2005/8/layout/lProcess2"/>
    <dgm:cxn modelId="{B3CA33DA-FEFE-42FE-BF1C-9A0F19D03EDF}" type="presParOf" srcId="{A59322BF-08B8-4E21-B4D4-C6EC031C50CF}" destId="{3CED34ED-0C04-445C-A5FD-ADB2D2092B6F}" srcOrd="1" destOrd="0" presId="urn:microsoft.com/office/officeart/2005/8/layout/lProcess2"/>
    <dgm:cxn modelId="{9E3511A2-9006-4730-A6FF-6B59AC155760}" type="presParOf" srcId="{A59322BF-08B8-4E21-B4D4-C6EC031C50CF}" destId="{02FF32A8-C76E-49E1-92CD-802076978DB3}" srcOrd="2" destOrd="0" presId="urn:microsoft.com/office/officeart/2005/8/layout/lProcess2"/>
    <dgm:cxn modelId="{762F11C7-54CC-453D-946D-2AF4F5A8B89B}" type="presParOf" srcId="{A59322BF-08B8-4E21-B4D4-C6EC031C50CF}" destId="{9E9CD395-AD7F-45F7-9088-F9FE6E3AD896}" srcOrd="3" destOrd="0" presId="urn:microsoft.com/office/officeart/2005/8/layout/lProcess2"/>
    <dgm:cxn modelId="{D1AD7F20-0D97-47F0-A7AE-AFB91620B794}" type="presParOf" srcId="{A59322BF-08B8-4E21-B4D4-C6EC031C50CF}" destId="{DE4FDF6D-0B9D-4D8F-B916-EC99B0945BB3}" srcOrd="4" destOrd="0" presId="urn:microsoft.com/office/officeart/2005/8/layout/lProcess2"/>
    <dgm:cxn modelId="{2F232B26-7B1F-48A8-A033-8DC8CE21B85C}" type="presParOf" srcId="{A59322BF-08B8-4E21-B4D4-C6EC031C50CF}" destId="{F8A8FEC6-E845-4543-AE2E-9E29A4193962}" srcOrd="5" destOrd="0" presId="urn:microsoft.com/office/officeart/2005/8/layout/lProcess2"/>
    <dgm:cxn modelId="{BF264A1B-D9C0-48E6-8D74-6BD59578A268}" type="presParOf" srcId="{A59322BF-08B8-4E21-B4D4-C6EC031C50CF}" destId="{06CD7C53-5C75-48E6-87F0-71CF38C068E9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A53011-4816-4286-B2FA-2EA3EE0E0272}">
      <dsp:nvSpPr>
        <dsp:cNvPr id="0" name=""/>
        <dsp:cNvSpPr/>
      </dsp:nvSpPr>
      <dsp:spPr>
        <a:xfrm>
          <a:off x="1849045" y="0"/>
          <a:ext cx="2344434" cy="234443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DB7AD1-031D-41B5-B61E-B7E7387A9D06}">
      <dsp:nvSpPr>
        <dsp:cNvPr id="0" name=""/>
        <dsp:cNvSpPr/>
      </dsp:nvSpPr>
      <dsp:spPr>
        <a:xfrm>
          <a:off x="1849045" y="0"/>
          <a:ext cx="234" cy="4688868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027471-89F0-4D93-9E7C-1D53D88C9FFB}">
      <dsp:nvSpPr>
        <dsp:cNvPr id="0" name=""/>
        <dsp:cNvSpPr/>
      </dsp:nvSpPr>
      <dsp:spPr>
        <a:xfrm>
          <a:off x="1849045" y="2344434"/>
          <a:ext cx="2344434" cy="23444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1837 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Manning Portable Cottage</a:t>
          </a:r>
        </a:p>
      </dsp:txBody>
      <dsp:txXfrm>
        <a:off x="1849045" y="2344434"/>
        <a:ext cx="2344434" cy="2344434"/>
      </dsp:txXfrm>
    </dsp:sp>
    <dsp:sp modelId="{4F27D61B-A114-4D30-9FC0-333F44EAF7AC}">
      <dsp:nvSpPr>
        <dsp:cNvPr id="0" name=""/>
        <dsp:cNvSpPr/>
      </dsp:nvSpPr>
      <dsp:spPr>
        <a:xfrm>
          <a:off x="4194553" y="0"/>
          <a:ext cx="2344434" cy="2344434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D2D332-B133-4A1B-B6D9-D6F99AE76F79}">
      <dsp:nvSpPr>
        <dsp:cNvPr id="0" name=""/>
        <dsp:cNvSpPr/>
      </dsp:nvSpPr>
      <dsp:spPr>
        <a:xfrm>
          <a:off x="4194553" y="0"/>
          <a:ext cx="234" cy="4688868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E08BCC-884C-4DF3-85E6-E99BC3C3DD6A}">
      <dsp:nvSpPr>
        <dsp:cNvPr id="0" name=""/>
        <dsp:cNvSpPr/>
      </dsp:nvSpPr>
      <dsp:spPr>
        <a:xfrm>
          <a:off x="4194553" y="2344434"/>
          <a:ext cx="2344434" cy="23444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1940s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UK: Post WW2 modular homes</a:t>
          </a:r>
        </a:p>
      </dsp:txBody>
      <dsp:txXfrm>
        <a:off x="4194553" y="2344434"/>
        <a:ext cx="2344434" cy="2344434"/>
      </dsp:txXfrm>
    </dsp:sp>
    <dsp:sp modelId="{8945CE56-7AEC-429C-B3B1-73926DE34951}">
      <dsp:nvSpPr>
        <dsp:cNvPr id="0" name=""/>
        <dsp:cNvSpPr/>
      </dsp:nvSpPr>
      <dsp:spPr>
        <a:xfrm>
          <a:off x="6540061" y="0"/>
          <a:ext cx="2344434" cy="234443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68EB57-0BBF-48DF-B34A-79DE8ED8BCB1}">
      <dsp:nvSpPr>
        <dsp:cNvPr id="0" name=""/>
        <dsp:cNvSpPr/>
      </dsp:nvSpPr>
      <dsp:spPr>
        <a:xfrm>
          <a:off x="6540061" y="0"/>
          <a:ext cx="234" cy="4688868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406E82-E02E-4683-A583-1FEBAA472FE3}">
      <dsp:nvSpPr>
        <dsp:cNvPr id="0" name=""/>
        <dsp:cNvSpPr/>
      </dsp:nvSpPr>
      <dsp:spPr>
        <a:xfrm>
          <a:off x="6540061" y="2344434"/>
          <a:ext cx="2344434" cy="23444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2020s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Modular is once again “the in thing”</a:t>
          </a:r>
        </a:p>
      </dsp:txBody>
      <dsp:txXfrm>
        <a:off x="6540061" y="2344434"/>
        <a:ext cx="2344434" cy="23444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18B2E7-324B-4FBA-ABC7-83FE7AE177D1}">
      <dsp:nvSpPr>
        <dsp:cNvPr id="0" name=""/>
        <dsp:cNvSpPr/>
      </dsp:nvSpPr>
      <dsp:spPr>
        <a:xfrm>
          <a:off x="5338" y="572270"/>
          <a:ext cx="2427310" cy="108000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Manufacture</a:t>
          </a:r>
        </a:p>
      </dsp:txBody>
      <dsp:txXfrm>
        <a:off x="5338" y="572270"/>
        <a:ext cx="2427310" cy="720000"/>
      </dsp:txXfrm>
    </dsp:sp>
    <dsp:sp modelId="{68F3B05F-48FF-4473-B7C1-BC3BA06D58DD}">
      <dsp:nvSpPr>
        <dsp:cNvPr id="0" name=""/>
        <dsp:cNvSpPr/>
      </dsp:nvSpPr>
      <dsp:spPr>
        <a:xfrm>
          <a:off x="502498" y="1292270"/>
          <a:ext cx="2427310" cy="2655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500" kern="1200" dirty="0"/>
            <a:t>4 months to build in factory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500" kern="1200" dirty="0"/>
            <a:t>Allowing time for groundworks</a:t>
          </a:r>
        </a:p>
      </dsp:txBody>
      <dsp:txXfrm>
        <a:off x="573591" y="1363363"/>
        <a:ext cx="2285124" cy="2512814"/>
      </dsp:txXfrm>
    </dsp:sp>
    <dsp:sp modelId="{98337F06-B839-4380-8F08-0AB6A51F9FDA}">
      <dsp:nvSpPr>
        <dsp:cNvPr id="0" name=""/>
        <dsp:cNvSpPr/>
      </dsp:nvSpPr>
      <dsp:spPr>
        <a:xfrm>
          <a:off x="2800620" y="630105"/>
          <a:ext cx="780099" cy="6043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/>
        </a:p>
      </dsp:txBody>
      <dsp:txXfrm>
        <a:off x="2800620" y="750971"/>
        <a:ext cx="598800" cy="362598"/>
      </dsp:txXfrm>
    </dsp:sp>
    <dsp:sp modelId="{29A4AA0C-B263-4ACD-89D9-876599737083}">
      <dsp:nvSpPr>
        <dsp:cNvPr id="0" name=""/>
        <dsp:cNvSpPr/>
      </dsp:nvSpPr>
      <dsp:spPr>
        <a:xfrm>
          <a:off x="3904535" y="572270"/>
          <a:ext cx="2427310" cy="1080000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Deliver</a:t>
          </a:r>
        </a:p>
      </dsp:txBody>
      <dsp:txXfrm>
        <a:off x="3904535" y="572270"/>
        <a:ext cx="2427310" cy="720000"/>
      </dsp:txXfrm>
    </dsp:sp>
    <dsp:sp modelId="{82C5677E-6950-4F6B-9ADA-D54A3CF4D35E}">
      <dsp:nvSpPr>
        <dsp:cNvPr id="0" name=""/>
        <dsp:cNvSpPr/>
      </dsp:nvSpPr>
      <dsp:spPr>
        <a:xfrm>
          <a:off x="4401695" y="1292270"/>
          <a:ext cx="2427310" cy="2655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500" kern="1200" dirty="0"/>
            <a:t>1 month to deliver all homes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500" kern="1200" dirty="0"/>
        </a:p>
      </dsp:txBody>
      <dsp:txXfrm>
        <a:off x="4472788" y="1363363"/>
        <a:ext cx="2285124" cy="2512814"/>
      </dsp:txXfrm>
    </dsp:sp>
    <dsp:sp modelId="{0BC5A6AC-578B-4440-ADEC-336AB303A392}">
      <dsp:nvSpPr>
        <dsp:cNvPr id="0" name=""/>
        <dsp:cNvSpPr/>
      </dsp:nvSpPr>
      <dsp:spPr>
        <a:xfrm>
          <a:off x="6699817" y="630105"/>
          <a:ext cx="780099" cy="6043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/>
        </a:p>
      </dsp:txBody>
      <dsp:txXfrm>
        <a:off x="6699817" y="750971"/>
        <a:ext cx="598800" cy="362598"/>
      </dsp:txXfrm>
    </dsp:sp>
    <dsp:sp modelId="{296EC68C-6BF0-4406-B813-E76A37F1D826}">
      <dsp:nvSpPr>
        <dsp:cNvPr id="0" name=""/>
        <dsp:cNvSpPr/>
      </dsp:nvSpPr>
      <dsp:spPr>
        <a:xfrm>
          <a:off x="7803732" y="572270"/>
          <a:ext cx="2427310" cy="1080000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Complete</a:t>
          </a:r>
        </a:p>
      </dsp:txBody>
      <dsp:txXfrm>
        <a:off x="7803732" y="572270"/>
        <a:ext cx="2427310" cy="720000"/>
      </dsp:txXfrm>
    </dsp:sp>
    <dsp:sp modelId="{4214A02D-2A2C-4F84-B019-8BFA2B8185F1}">
      <dsp:nvSpPr>
        <dsp:cNvPr id="0" name=""/>
        <dsp:cNvSpPr/>
      </dsp:nvSpPr>
      <dsp:spPr>
        <a:xfrm>
          <a:off x="8300892" y="1292270"/>
          <a:ext cx="2427310" cy="2655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500" kern="1200" dirty="0"/>
            <a:t>3 months to “zip up”</a:t>
          </a:r>
        </a:p>
      </dsp:txBody>
      <dsp:txXfrm>
        <a:off x="8371985" y="1363363"/>
        <a:ext cx="2285124" cy="25128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1DC4CC-6461-445C-88CB-80A8D6BA36C0}">
      <dsp:nvSpPr>
        <dsp:cNvPr id="0" name=""/>
        <dsp:cNvSpPr/>
      </dsp:nvSpPr>
      <dsp:spPr>
        <a:xfrm>
          <a:off x="1624987" y="1740"/>
          <a:ext cx="3446089" cy="206765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/>
            <a:t>Affordable Homes Programme Requirement</a:t>
          </a:r>
        </a:p>
      </dsp:txBody>
      <dsp:txXfrm>
        <a:off x="1624987" y="1740"/>
        <a:ext cx="3446089" cy="2067653"/>
      </dsp:txXfrm>
    </dsp:sp>
    <dsp:sp modelId="{FF90FF5F-6E51-44C7-947A-AA982DC1E10D}">
      <dsp:nvSpPr>
        <dsp:cNvPr id="0" name=""/>
        <dsp:cNvSpPr/>
      </dsp:nvSpPr>
      <dsp:spPr>
        <a:xfrm>
          <a:off x="5415685" y="1740"/>
          <a:ext cx="3446089" cy="2067653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/>
            <a:t>Net Zero by 2050</a:t>
          </a:r>
        </a:p>
      </dsp:txBody>
      <dsp:txXfrm>
        <a:off x="5415685" y="1740"/>
        <a:ext cx="3446089" cy="2067653"/>
      </dsp:txXfrm>
    </dsp:sp>
    <dsp:sp modelId="{744B78A9-B3F1-4D30-81A4-D99CCE2E86D2}">
      <dsp:nvSpPr>
        <dsp:cNvPr id="0" name=""/>
        <dsp:cNvSpPr/>
      </dsp:nvSpPr>
      <dsp:spPr>
        <a:xfrm>
          <a:off x="3520336" y="2414003"/>
          <a:ext cx="3446089" cy="2067653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/>
            <a:t>Upskilling of labour</a:t>
          </a:r>
        </a:p>
      </dsp:txBody>
      <dsp:txXfrm>
        <a:off x="3520336" y="2414003"/>
        <a:ext cx="3446089" cy="20676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F958A4-7CB9-424B-AD65-2C983CBDB8CA}">
      <dsp:nvSpPr>
        <dsp:cNvPr id="0" name=""/>
        <dsp:cNvSpPr/>
      </dsp:nvSpPr>
      <dsp:spPr>
        <a:xfrm>
          <a:off x="805015" y="0"/>
          <a:ext cx="9123510" cy="4575991"/>
        </a:xfrm>
        <a:prstGeom prst="rightArrow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2B2FE8-B07A-4072-A1CA-5FF558DC9FC4}">
      <dsp:nvSpPr>
        <dsp:cNvPr id="0" name=""/>
        <dsp:cNvSpPr/>
      </dsp:nvSpPr>
      <dsp:spPr>
        <a:xfrm>
          <a:off x="5372" y="1372797"/>
          <a:ext cx="2583806" cy="1830396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Sites identified to deliver OSM for 21-26</a:t>
          </a:r>
          <a:endParaRPr lang="en-GB" sz="2800" kern="1200" dirty="0"/>
        </a:p>
      </dsp:txBody>
      <dsp:txXfrm>
        <a:off x="94725" y="1462150"/>
        <a:ext cx="2405100" cy="1651690"/>
      </dsp:txXfrm>
    </dsp:sp>
    <dsp:sp modelId="{72DF82C1-7202-4F16-AB5A-0387CC5B8B69}">
      <dsp:nvSpPr>
        <dsp:cNvPr id="0" name=""/>
        <dsp:cNvSpPr/>
      </dsp:nvSpPr>
      <dsp:spPr>
        <a:xfrm>
          <a:off x="2718369" y="1372797"/>
          <a:ext cx="2583806" cy="1830396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Appraisals carried out</a:t>
          </a:r>
        </a:p>
      </dsp:txBody>
      <dsp:txXfrm>
        <a:off x="2807722" y="1462150"/>
        <a:ext cx="2405100" cy="1651690"/>
      </dsp:txXfrm>
    </dsp:sp>
    <dsp:sp modelId="{DE19112E-0E99-44F5-AC1B-E723D03F69D4}">
      <dsp:nvSpPr>
        <dsp:cNvPr id="0" name=""/>
        <dsp:cNvSpPr/>
      </dsp:nvSpPr>
      <dsp:spPr>
        <a:xfrm>
          <a:off x="5431366" y="1372797"/>
          <a:ext cx="2583806" cy="1830396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The sites weren’t viable</a:t>
          </a:r>
        </a:p>
      </dsp:txBody>
      <dsp:txXfrm>
        <a:off x="5520719" y="1462150"/>
        <a:ext cx="2405100" cy="1651690"/>
      </dsp:txXfrm>
    </dsp:sp>
    <dsp:sp modelId="{A89B2195-34FE-4CDD-B5FA-48FBCCF0735C}">
      <dsp:nvSpPr>
        <dsp:cNvPr id="0" name=""/>
        <dsp:cNvSpPr/>
      </dsp:nvSpPr>
      <dsp:spPr>
        <a:xfrm>
          <a:off x="8144363" y="1372797"/>
          <a:ext cx="2583806" cy="1830396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Land couldn’t be bought</a:t>
          </a:r>
        </a:p>
      </dsp:txBody>
      <dsp:txXfrm>
        <a:off x="8233716" y="1462150"/>
        <a:ext cx="2405100" cy="16516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E31060-1B61-42FD-9C6E-C150B3F476BD}">
      <dsp:nvSpPr>
        <dsp:cNvPr id="0" name=""/>
        <dsp:cNvSpPr/>
      </dsp:nvSpPr>
      <dsp:spPr>
        <a:xfrm>
          <a:off x="557981" y="344"/>
          <a:ext cx="2300732" cy="13804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solidFill>
                <a:schemeClr val="tx1"/>
              </a:solidFill>
            </a:rPr>
            <a:t>A2Dominion</a:t>
          </a:r>
        </a:p>
      </dsp:txBody>
      <dsp:txXfrm>
        <a:off x="557981" y="344"/>
        <a:ext cx="2300732" cy="1380439"/>
      </dsp:txXfrm>
    </dsp:sp>
    <dsp:sp modelId="{750854EB-41CD-4C77-B127-4D967B28631A}">
      <dsp:nvSpPr>
        <dsp:cNvPr id="0" name=""/>
        <dsp:cNvSpPr/>
      </dsp:nvSpPr>
      <dsp:spPr>
        <a:xfrm>
          <a:off x="3088787" y="344"/>
          <a:ext cx="2300732" cy="13804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0" i="0" kern="1200" dirty="0">
              <a:solidFill>
                <a:schemeClr val="tx1"/>
              </a:solidFill>
            </a:rPr>
            <a:t>Abri</a:t>
          </a:r>
          <a:endParaRPr lang="en-GB" sz="2500" kern="1200" dirty="0">
            <a:solidFill>
              <a:schemeClr val="tx1"/>
            </a:solidFill>
          </a:endParaRPr>
        </a:p>
      </dsp:txBody>
      <dsp:txXfrm>
        <a:off x="3088787" y="344"/>
        <a:ext cx="2300732" cy="1380439"/>
      </dsp:txXfrm>
    </dsp:sp>
    <dsp:sp modelId="{BE68CF8E-A262-4AD7-9FAA-1A07C6C0CEEC}">
      <dsp:nvSpPr>
        <dsp:cNvPr id="0" name=""/>
        <dsp:cNvSpPr/>
      </dsp:nvSpPr>
      <dsp:spPr>
        <a:xfrm>
          <a:off x="5619593" y="344"/>
          <a:ext cx="2300732" cy="13804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solidFill>
                <a:schemeClr val="tx1"/>
              </a:solidFill>
            </a:rPr>
            <a:t>Bromford</a:t>
          </a:r>
        </a:p>
      </dsp:txBody>
      <dsp:txXfrm>
        <a:off x="5619593" y="344"/>
        <a:ext cx="2300732" cy="1380439"/>
      </dsp:txXfrm>
    </dsp:sp>
    <dsp:sp modelId="{E6AFA506-B320-45C6-99D6-A20E72749463}">
      <dsp:nvSpPr>
        <dsp:cNvPr id="0" name=""/>
        <dsp:cNvSpPr/>
      </dsp:nvSpPr>
      <dsp:spPr>
        <a:xfrm>
          <a:off x="8150399" y="344"/>
          <a:ext cx="2300732" cy="13804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0" i="0" kern="1200" dirty="0">
              <a:solidFill>
                <a:schemeClr val="tx1"/>
              </a:solidFill>
            </a:rPr>
            <a:t>Clarion</a:t>
          </a:r>
          <a:endParaRPr lang="en-GB" sz="2500" kern="1200" dirty="0">
            <a:solidFill>
              <a:schemeClr val="tx1"/>
            </a:solidFill>
          </a:endParaRPr>
        </a:p>
      </dsp:txBody>
      <dsp:txXfrm>
        <a:off x="8150399" y="344"/>
        <a:ext cx="2300732" cy="1380439"/>
      </dsp:txXfrm>
    </dsp:sp>
    <dsp:sp modelId="{F26C409B-8253-4CF4-A690-82894F545496}">
      <dsp:nvSpPr>
        <dsp:cNvPr id="0" name=""/>
        <dsp:cNvSpPr/>
      </dsp:nvSpPr>
      <dsp:spPr>
        <a:xfrm>
          <a:off x="557981" y="1610857"/>
          <a:ext cx="2300732" cy="13804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0" i="0" kern="1200" dirty="0">
              <a:solidFill>
                <a:schemeClr val="tx1"/>
              </a:solidFill>
            </a:rPr>
            <a:t>Guinness</a:t>
          </a:r>
          <a:endParaRPr lang="en-GB" sz="2500" kern="1200" dirty="0">
            <a:solidFill>
              <a:schemeClr val="tx1"/>
            </a:solidFill>
          </a:endParaRPr>
        </a:p>
      </dsp:txBody>
      <dsp:txXfrm>
        <a:off x="557981" y="1610857"/>
        <a:ext cx="2300732" cy="1380439"/>
      </dsp:txXfrm>
    </dsp:sp>
    <dsp:sp modelId="{244441A8-6B07-4C4D-BABE-E793CDBD3ACA}">
      <dsp:nvSpPr>
        <dsp:cNvPr id="0" name=""/>
        <dsp:cNvSpPr/>
      </dsp:nvSpPr>
      <dsp:spPr>
        <a:xfrm>
          <a:off x="3088787" y="1610857"/>
          <a:ext cx="2300732" cy="1380439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0" i="0" kern="1200" dirty="0">
              <a:solidFill>
                <a:schemeClr val="tx1"/>
              </a:solidFill>
            </a:rPr>
            <a:t>Homes England</a:t>
          </a:r>
          <a:endParaRPr lang="en-GB" sz="2500" kern="1200" dirty="0">
            <a:solidFill>
              <a:schemeClr val="tx1"/>
            </a:solidFill>
          </a:endParaRPr>
        </a:p>
      </dsp:txBody>
      <dsp:txXfrm>
        <a:off x="3088787" y="1610857"/>
        <a:ext cx="2300732" cy="1380439"/>
      </dsp:txXfrm>
    </dsp:sp>
    <dsp:sp modelId="{F485F54A-DBE9-4F73-9B3D-E24626AAB40C}">
      <dsp:nvSpPr>
        <dsp:cNvPr id="0" name=""/>
        <dsp:cNvSpPr/>
      </dsp:nvSpPr>
      <dsp:spPr>
        <a:xfrm>
          <a:off x="5619593" y="1610857"/>
          <a:ext cx="2300732" cy="1380439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0" i="0" kern="1200" dirty="0">
              <a:solidFill>
                <a:schemeClr val="tx1"/>
              </a:solidFill>
            </a:rPr>
            <a:t>NHF Building Better</a:t>
          </a:r>
          <a:endParaRPr lang="en-GB" sz="2500" kern="1200" dirty="0">
            <a:solidFill>
              <a:schemeClr val="tx1"/>
            </a:solidFill>
          </a:endParaRPr>
        </a:p>
      </dsp:txBody>
      <dsp:txXfrm>
        <a:off x="5619593" y="1610857"/>
        <a:ext cx="2300732" cy="1380439"/>
      </dsp:txXfrm>
    </dsp:sp>
    <dsp:sp modelId="{4E9123DA-2C9C-4FAE-AD7F-8B3FF55E1EA5}">
      <dsp:nvSpPr>
        <dsp:cNvPr id="0" name=""/>
        <dsp:cNvSpPr/>
      </dsp:nvSpPr>
      <dsp:spPr>
        <a:xfrm>
          <a:off x="8150399" y="1610857"/>
          <a:ext cx="2300732" cy="1380439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0" i="0" kern="1200" dirty="0">
              <a:solidFill>
                <a:schemeClr val="tx1"/>
              </a:solidFill>
            </a:rPr>
            <a:t>Ilke Homes</a:t>
          </a:r>
          <a:endParaRPr lang="en-GB" sz="2500" kern="1200" dirty="0">
            <a:solidFill>
              <a:schemeClr val="tx1"/>
            </a:solidFill>
          </a:endParaRPr>
        </a:p>
      </dsp:txBody>
      <dsp:txXfrm>
        <a:off x="8150399" y="1610857"/>
        <a:ext cx="2300732" cy="1380439"/>
      </dsp:txXfrm>
    </dsp:sp>
    <dsp:sp modelId="{4BD1ADCC-C17B-47AB-9221-76FA702F1FB4}">
      <dsp:nvSpPr>
        <dsp:cNvPr id="0" name=""/>
        <dsp:cNvSpPr/>
      </dsp:nvSpPr>
      <dsp:spPr>
        <a:xfrm>
          <a:off x="3088787" y="3221370"/>
          <a:ext cx="2300732" cy="1380439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solidFill>
                <a:schemeClr val="tx1"/>
              </a:solidFill>
            </a:rPr>
            <a:t>Legal &amp; General Modular Homes</a:t>
          </a:r>
        </a:p>
      </dsp:txBody>
      <dsp:txXfrm>
        <a:off x="3088787" y="3221370"/>
        <a:ext cx="2300732" cy="1380439"/>
      </dsp:txXfrm>
    </dsp:sp>
    <dsp:sp modelId="{A3728676-DE36-4564-8305-DEAABFE484BD}">
      <dsp:nvSpPr>
        <dsp:cNvPr id="0" name=""/>
        <dsp:cNvSpPr/>
      </dsp:nvSpPr>
      <dsp:spPr>
        <a:xfrm>
          <a:off x="5619593" y="3221370"/>
          <a:ext cx="2300732" cy="1380439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solidFill>
                <a:schemeClr val="tx1"/>
              </a:solidFill>
            </a:rPr>
            <a:t>M3</a:t>
          </a:r>
        </a:p>
      </dsp:txBody>
      <dsp:txXfrm>
        <a:off x="5619593" y="3221370"/>
        <a:ext cx="2300732" cy="13804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4DCD2C-2694-4714-BF9F-8DA5B83408F4}">
      <dsp:nvSpPr>
        <dsp:cNvPr id="0" name=""/>
        <dsp:cNvSpPr/>
      </dsp:nvSpPr>
      <dsp:spPr>
        <a:xfrm>
          <a:off x="1310" y="0"/>
          <a:ext cx="3406641" cy="465501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kern="1200" dirty="0"/>
            <a:t>Panels</a:t>
          </a:r>
        </a:p>
      </dsp:txBody>
      <dsp:txXfrm>
        <a:off x="1310" y="0"/>
        <a:ext cx="3406641" cy="1396503"/>
      </dsp:txXfrm>
    </dsp:sp>
    <dsp:sp modelId="{C4C305CC-D38B-4713-AAE0-79F928D923D4}">
      <dsp:nvSpPr>
        <dsp:cNvPr id="0" name=""/>
        <dsp:cNvSpPr/>
      </dsp:nvSpPr>
      <dsp:spPr>
        <a:xfrm>
          <a:off x="341974" y="1396901"/>
          <a:ext cx="2725313" cy="9145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Build costs</a:t>
          </a:r>
        </a:p>
      </dsp:txBody>
      <dsp:txXfrm>
        <a:off x="368759" y="1423686"/>
        <a:ext cx="2671743" cy="860953"/>
      </dsp:txXfrm>
    </dsp:sp>
    <dsp:sp modelId="{DB691876-4702-4E44-A620-13F127883304}">
      <dsp:nvSpPr>
        <dsp:cNvPr id="0" name=""/>
        <dsp:cNvSpPr/>
      </dsp:nvSpPr>
      <dsp:spPr>
        <a:xfrm>
          <a:off x="341974" y="2452121"/>
          <a:ext cx="2725313" cy="9145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Running costs</a:t>
          </a:r>
        </a:p>
      </dsp:txBody>
      <dsp:txXfrm>
        <a:off x="368759" y="2478906"/>
        <a:ext cx="2671743" cy="860953"/>
      </dsp:txXfrm>
    </dsp:sp>
    <dsp:sp modelId="{2C09AD96-0AF6-40F7-92AE-E75233B99888}">
      <dsp:nvSpPr>
        <dsp:cNvPr id="0" name=""/>
        <dsp:cNvSpPr/>
      </dsp:nvSpPr>
      <dsp:spPr>
        <a:xfrm>
          <a:off x="341974" y="3507340"/>
          <a:ext cx="2725313" cy="9145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Appraisal methodology</a:t>
          </a:r>
        </a:p>
      </dsp:txBody>
      <dsp:txXfrm>
        <a:off x="368759" y="3534125"/>
        <a:ext cx="2671743" cy="860953"/>
      </dsp:txXfrm>
    </dsp:sp>
    <dsp:sp modelId="{27F66878-128D-421E-B874-C1DA402640B6}">
      <dsp:nvSpPr>
        <dsp:cNvPr id="0" name=""/>
        <dsp:cNvSpPr/>
      </dsp:nvSpPr>
      <dsp:spPr>
        <a:xfrm>
          <a:off x="3663450" y="0"/>
          <a:ext cx="3406641" cy="465501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kern="1200" dirty="0"/>
            <a:t>Benchmark unit type</a:t>
          </a:r>
        </a:p>
      </dsp:txBody>
      <dsp:txXfrm>
        <a:off x="3663450" y="0"/>
        <a:ext cx="3406641" cy="1396503"/>
      </dsp:txXfrm>
    </dsp:sp>
    <dsp:sp modelId="{1BCE7134-EF33-423F-AAFD-C05D21FCBA2C}">
      <dsp:nvSpPr>
        <dsp:cNvPr id="0" name=""/>
        <dsp:cNvSpPr/>
      </dsp:nvSpPr>
      <dsp:spPr>
        <a:xfrm>
          <a:off x="4004114" y="1396617"/>
          <a:ext cx="2725313" cy="6781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What unit type can best be compared?</a:t>
          </a:r>
        </a:p>
      </dsp:txBody>
      <dsp:txXfrm>
        <a:off x="4023976" y="1416479"/>
        <a:ext cx="2685589" cy="638412"/>
      </dsp:txXfrm>
    </dsp:sp>
    <dsp:sp modelId="{1ABC364C-6401-4363-86BE-CEAC850D153A}">
      <dsp:nvSpPr>
        <dsp:cNvPr id="0" name=""/>
        <dsp:cNvSpPr/>
      </dsp:nvSpPr>
      <dsp:spPr>
        <a:xfrm>
          <a:off x="4004114" y="2179082"/>
          <a:ext cx="2725313" cy="6781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Is regional analysis possible?</a:t>
          </a:r>
        </a:p>
      </dsp:txBody>
      <dsp:txXfrm>
        <a:off x="4023976" y="2198944"/>
        <a:ext cx="2685589" cy="638412"/>
      </dsp:txXfrm>
    </dsp:sp>
    <dsp:sp modelId="{AFD1F97F-B671-45F0-BE36-EB3362A814BA}">
      <dsp:nvSpPr>
        <dsp:cNvPr id="0" name=""/>
        <dsp:cNvSpPr/>
      </dsp:nvSpPr>
      <dsp:spPr>
        <a:xfrm>
          <a:off x="4004114" y="2961547"/>
          <a:ext cx="2725313" cy="6781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How far back to go?</a:t>
          </a:r>
        </a:p>
      </dsp:txBody>
      <dsp:txXfrm>
        <a:off x="4023976" y="2981409"/>
        <a:ext cx="2685589" cy="638412"/>
      </dsp:txXfrm>
    </dsp:sp>
    <dsp:sp modelId="{DCADD412-EFCE-4220-9E32-95694A423F31}">
      <dsp:nvSpPr>
        <dsp:cNvPr id="0" name=""/>
        <dsp:cNvSpPr/>
      </dsp:nvSpPr>
      <dsp:spPr>
        <a:xfrm>
          <a:off x="4004114" y="3744012"/>
          <a:ext cx="2725313" cy="6781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Looking at category 1 &amp; 2</a:t>
          </a:r>
        </a:p>
      </dsp:txBody>
      <dsp:txXfrm>
        <a:off x="4023976" y="3763874"/>
        <a:ext cx="2685589" cy="638412"/>
      </dsp:txXfrm>
    </dsp:sp>
    <dsp:sp modelId="{46C13973-A447-40E9-B7DC-55D240E9EC3B}">
      <dsp:nvSpPr>
        <dsp:cNvPr id="0" name=""/>
        <dsp:cNvSpPr/>
      </dsp:nvSpPr>
      <dsp:spPr>
        <a:xfrm>
          <a:off x="7325590" y="0"/>
          <a:ext cx="3406641" cy="465501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kern="1200" dirty="0"/>
            <a:t>Data driven questioning</a:t>
          </a:r>
        </a:p>
      </dsp:txBody>
      <dsp:txXfrm>
        <a:off x="7325590" y="0"/>
        <a:ext cx="3406641" cy="1396503"/>
      </dsp:txXfrm>
    </dsp:sp>
    <dsp:sp modelId="{92D98334-7104-4261-930D-BD5F634B9BD5}">
      <dsp:nvSpPr>
        <dsp:cNvPr id="0" name=""/>
        <dsp:cNvSpPr/>
      </dsp:nvSpPr>
      <dsp:spPr>
        <a:xfrm>
          <a:off x="7666254" y="1396617"/>
          <a:ext cx="2725313" cy="6781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Testing through data analysis</a:t>
          </a:r>
          <a:endParaRPr lang="en-GB" sz="1900" kern="1200" dirty="0"/>
        </a:p>
      </dsp:txBody>
      <dsp:txXfrm>
        <a:off x="7686116" y="1416479"/>
        <a:ext cx="2685589" cy="638412"/>
      </dsp:txXfrm>
    </dsp:sp>
    <dsp:sp modelId="{02FF32A8-C76E-49E1-92CD-802076978DB3}">
      <dsp:nvSpPr>
        <dsp:cNvPr id="0" name=""/>
        <dsp:cNvSpPr/>
      </dsp:nvSpPr>
      <dsp:spPr>
        <a:xfrm>
          <a:off x="7666254" y="2179082"/>
          <a:ext cx="2725313" cy="6781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Are the questions correct?</a:t>
          </a:r>
          <a:endParaRPr lang="en-GB" sz="1900" kern="1200" dirty="0"/>
        </a:p>
      </dsp:txBody>
      <dsp:txXfrm>
        <a:off x="7686116" y="2198944"/>
        <a:ext cx="2685589" cy="638412"/>
      </dsp:txXfrm>
    </dsp:sp>
    <dsp:sp modelId="{DE4FDF6D-0B9D-4D8F-B916-EC99B0945BB3}">
      <dsp:nvSpPr>
        <dsp:cNvPr id="0" name=""/>
        <dsp:cNvSpPr/>
      </dsp:nvSpPr>
      <dsp:spPr>
        <a:xfrm>
          <a:off x="7666254" y="2961547"/>
          <a:ext cx="2725313" cy="6781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Has this work been done by someone else?</a:t>
          </a:r>
          <a:endParaRPr lang="en-GB" sz="1900" kern="1200" dirty="0"/>
        </a:p>
      </dsp:txBody>
      <dsp:txXfrm>
        <a:off x="7686116" y="2981409"/>
        <a:ext cx="2685589" cy="638412"/>
      </dsp:txXfrm>
    </dsp:sp>
    <dsp:sp modelId="{06CD7C53-5C75-48E6-87F0-71CF38C068E9}">
      <dsp:nvSpPr>
        <dsp:cNvPr id="0" name=""/>
        <dsp:cNvSpPr/>
      </dsp:nvSpPr>
      <dsp:spPr>
        <a:xfrm>
          <a:off x="7666254" y="3744012"/>
          <a:ext cx="2725313" cy="6781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What weighting should be given to each question?</a:t>
          </a:r>
          <a:endParaRPr lang="en-GB" sz="1900" kern="1200" dirty="0"/>
        </a:p>
      </dsp:txBody>
      <dsp:txXfrm>
        <a:off x="7686116" y="3763874"/>
        <a:ext cx="2685589" cy="6384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Lineup">
  <dgm:title val=""/>
  <dgm:desc val=""/>
  <dgm:catLst>
    <dgm:cat type="picture" pri="19000"/>
    <dgm:cat type="pictureconvert" pri="1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3" destOrd="0"/>
        <dgm:cxn modelId="42" srcId="30" destId="41" srcOrd="0" destOrd="0"/>
      </dgm:cxnLst>
      <dgm:bg/>
      <dgm:whole/>
    </dgm:dataModel>
  </dgm:clrData>
  <dgm:layoutNode name="Name0">
    <dgm:varLst>
      <dgm:chMax/>
      <dgm:chPref/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Parent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"/>
      <dgm:constr type="w" for="ch" forName="sibTrans" refType="w" refFor="ch" refForName="composite" op="equ" fact="0.000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h" fact="0.5"/>
              <dgm:constr type="h" for="ch" forName="Image" refType="w"/>
              <dgm:constr type="l" for="ch" forName="Accent" refType="w" fact="0"/>
              <dgm:constr type="t" for="ch" forName="Accent" refType="h" fact="0"/>
              <dgm:constr type="w" for="ch" forName="Accent" refType="w" fact="0.0001"/>
              <dgm:constr type="h" for="ch" forName="Accent" refType="h"/>
              <dgm:constr type="l" for="ch" forName="Parent" refType="w" fact="0"/>
              <dgm:constr type="t" for="ch" forName="Parent" refType="h" fact="0.5"/>
              <dgm:constr type="w" for="ch" forName="Parent" refType="w"/>
            </dgm:constrLst>
          </dgm:if>
          <dgm:else name="Name6">
            <dgm:constrLst>
              <dgm:constr type="l" for="ch" forName="Image" refType="w" fact="0"/>
              <dgm:constr type="t" for="ch" forName="Image" refType="h" fact="0"/>
              <dgm:constr type="w" for="ch" forName="Image" refType="h" fact="0.5"/>
              <dgm:constr type="h" for="ch" forName="Image" refType="w"/>
              <dgm:constr type="r" for="ch" forName="Accent" refType="w"/>
              <dgm:constr type="t" for="ch" forName="Accent" refType="h" fact="0"/>
              <dgm:constr type="w" for="ch" forName="Accent" refType="w" fact="0.0001"/>
              <dgm:constr type="h" for="ch" forName="Accent" refType="h"/>
              <dgm:constr type="l" for="ch" forName="Parent" refType="w" fact="0"/>
              <dgm:constr type="t" for="ch" forName="Parent" refType="h" fact="0.5"/>
              <dgm:constr type="w" for="ch" forName="Parent" refType="w"/>
            </dgm:constrLst>
          </dgm:else>
        </dgm:choose>
        <dgm:layoutNode name="Image" styleLbl="alig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Accent" styleLbl="parChTrans1D1">
          <dgm:alg type="sp"/>
          <dgm:shape xmlns:r="http://schemas.openxmlformats.org/officeDocument/2006/relationships" type="line" r:blip="">
            <dgm:adjLst/>
          </dgm:shape>
          <dgm:presOf/>
        </dgm:layoutNode>
        <dgm:layoutNode name="Paren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175CE71-8B80-48B0-8A8D-8171BDC3B1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352B39-E884-4646-83DE-1A29086292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A10BA-FC51-4659-9374-BC98776ABC57}" type="datetimeFigureOut">
              <a:rPr lang="en-GB" smtClean="0"/>
              <a:t>12/07/2022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89DA9E-0C9B-4BE5-B740-314AA7A4C1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62D82B-0859-488D-9CDD-781BFF06E7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DBE90-B89A-4F93-BDD3-9D83D6FC2A4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4246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E6A7F-FE4C-4DF2-A644-F480E6FCCEF8}" type="datetimeFigureOut">
              <a:rPr lang="en-GB" smtClean="0"/>
              <a:t>12/07/2022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8518C0-2DCA-4DAA-9755-4CC2F7BE775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28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518C0-2DCA-4DAA-9755-4CC2F7BE7756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6089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518C0-2DCA-4DAA-9755-4CC2F7BE7756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94511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518C0-2DCA-4DAA-9755-4CC2F7BE7756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13114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Have missed some orgs that participated in initial meetings, like North Wales HA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518C0-2DCA-4DAA-9755-4CC2F7BE7756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76882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Build costs decided unit type</a:t>
            </a:r>
          </a:p>
          <a:p>
            <a:r>
              <a:rPr lang="en-GB" dirty="0"/>
              <a:t>- Settled on 4p/2b, and 5p/3b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518C0-2DCA-4DAA-9755-4CC2F7BE7756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12294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do not yet have definitive conclusions</a:t>
            </a:r>
          </a:p>
          <a:p>
            <a:r>
              <a:rPr lang="en-GB" dirty="0"/>
              <a:t>Paul Flowers leading the research putting together the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518C0-2DCA-4DAA-9755-4CC2F7BE7756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80918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518C0-2DCA-4DAA-9755-4CC2F7BE7756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90733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Clients will be able to upload data as they get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518C0-2DCA-4DAA-9755-4CC2F7BE7756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9549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Appraise from project start: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NPV at project start looks lower due to extra year of discounting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  <a:latin typeface="-apple-system"/>
              </a:rPr>
              <a:t>Working on the complete findings and will present them in a paper and a seminar in due course, including how to model in Pamwin.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518C0-2DCA-4DAA-9755-4CC2F7BE7756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78067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Final report and resources will be shared (initially with study group, but then with wider client base). Ask clients</a:t>
            </a:r>
          </a:p>
          <a:p>
            <a:pPr marL="228600" indent="-228600">
              <a:buFont typeface="+mj-lt"/>
              <a:buAutoNum type="arabicParenR"/>
            </a:pPr>
            <a:r>
              <a:rPr lang="en-GB" dirty="0"/>
              <a:t>How are your organisation approaching MMC or modular developments?</a:t>
            </a:r>
          </a:p>
          <a:p>
            <a:pPr marL="228600" indent="-228600">
              <a:buFont typeface="+mj-lt"/>
              <a:buAutoNum type="arabicParenR"/>
            </a:pPr>
            <a:r>
              <a:rPr lang="en-GB" dirty="0"/>
              <a:t>Have you had difficulty making the appraisal work?</a:t>
            </a:r>
          </a:p>
          <a:p>
            <a:pPr marL="228600" indent="-228600">
              <a:buFont typeface="+mj-lt"/>
              <a:buAutoNum type="arabicParenR"/>
            </a:pPr>
            <a:r>
              <a:rPr lang="en-GB" dirty="0"/>
              <a:t>Obstacles to getting buy-in? Especially from the board?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518C0-2DCA-4DAA-9755-4CC2F7BE7756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3308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Modular has been around for a long time…. Why are we revisiting now?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From 1837: Henry Manning designed portable cottage for his son emigrating to Australia. Thousands of portable cottages shipped since then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1940s: Cheap and easy to construct prefab homes built to help address housing crisis post-WW2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Now: No longer seen as cheap and of poor quality – embraced by government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518C0-2DCA-4DAA-9755-4CC2F7BE7756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8341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Only going to focus on categories 1 &amp; 2!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518C0-2DCA-4DAA-9755-4CC2F7BE7756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5308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Should be quicker after groundworks.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One manufacturer estimated it would take 8 months to deliver 20 home scheme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Delivery can be an issue – not all sites suitable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518C0-2DCA-4DAA-9755-4CC2F7BE7756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337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Will be an opportunity for questions at the end if time permits. Otherwise, feel free to catch me and any of the orgs participating in the study in the coffee &amp; lunch breaks.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518C0-2DCA-4DAA-9755-4CC2F7BE7756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0887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AHP – 25% for larger developments. PMV of 55% build off-site</a:t>
            </a:r>
          </a:p>
          <a:p>
            <a:r>
              <a:rPr lang="en-GB" dirty="0"/>
              <a:t>Energy efficiency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Committed to net zero by 2050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MMC already more energy efficient – using AHPs, and more energy efficient components</a:t>
            </a:r>
          </a:p>
          <a:p>
            <a:r>
              <a:rPr lang="en-US" b="0" i="0" dirty="0">
                <a:solidFill>
                  <a:srgbClr val="444444"/>
                </a:solidFill>
                <a:effectLst/>
                <a:latin typeface="DomaineRegular"/>
              </a:rPr>
              <a:t>Over the past 12 months, the average number of vacancies in construction for each over-lapping quarter is 38,000.</a:t>
            </a:r>
            <a:r>
              <a:rPr lang="en-GB" b="0" i="0" dirty="0">
                <a:solidFill>
                  <a:srgbClr val="444444"/>
                </a:solidFill>
                <a:effectLst/>
                <a:latin typeface="DomaineRegular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444444"/>
                </a:solidFill>
                <a:effectLst/>
                <a:latin typeface="DomaineRegular"/>
              </a:rPr>
              <a:t>Highest since records began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444444"/>
                </a:solidFill>
                <a:effectLst/>
                <a:latin typeface="DomaineRegular"/>
              </a:rPr>
              <a:t>Modular factories can train up workers from scratch. 60% in Ilke factories (?)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="1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518C0-2DCA-4DAA-9755-4CC2F7BE7756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3206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1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518C0-2DCA-4DAA-9755-4CC2F7BE7756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7738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518C0-2DCA-4DAA-9755-4CC2F7BE7756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7285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518C0-2DCA-4DAA-9755-4CC2F7BE7756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5345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BBBE4-CFC1-4E97-B59B-DB43D22FDC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1D36D9-D518-48F8-B2C1-F24F08321A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E6C7DB-13BD-48DE-BB82-BE90BF271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F520-F8B6-4DF2-9545-54BA98DA6F19}" type="datetimeFigureOut">
              <a:rPr lang="en-GB" smtClean="0"/>
              <a:t>12/07/2022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AB31A-1370-4390-8E5E-8102320F0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46BE2E-B842-4A32-9B0A-F81611B28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22A3-7796-4D8E-8CE6-EA0CA25085E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2671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06C5B-14BE-491C-8D67-35CB2E183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0064BC-42F6-4B76-A370-D3EBD12D89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011F46-5C68-443A-8337-43C93A0F0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F520-F8B6-4DF2-9545-54BA98DA6F19}" type="datetimeFigureOut">
              <a:rPr lang="en-GB" smtClean="0"/>
              <a:t>12/07/2022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F46A6C-BFE9-47EF-9220-6483D3D16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AA222-AC3A-4259-B36E-7C89F03E1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22A3-7796-4D8E-8CE6-EA0CA25085E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9194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F0FEFC-D37F-42E1-82B2-34207F6818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9CCAEE-710A-4FC3-AE77-913EF91E3C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3B83D1-D1E5-4CA4-95DE-E3E258CDE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F520-F8B6-4DF2-9545-54BA98DA6F19}" type="datetimeFigureOut">
              <a:rPr lang="en-GB" smtClean="0"/>
              <a:t>12/07/2022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0DF3FA-5963-4A44-9BE3-38BDA6B14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C88CD-97D3-4405-896E-50C1385E0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22A3-7796-4D8E-8CE6-EA0CA25085E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8210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lcome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6E0866D3-A2C7-4920-8645-962664F448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9353" y="5394822"/>
            <a:ext cx="2634247" cy="82425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1D9A34B-C9DB-4314-9EC3-6C20CC0EF9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6300" y="1215189"/>
            <a:ext cx="10429875" cy="2595396"/>
          </a:xfrm>
        </p:spPr>
        <p:txBody>
          <a:bodyPr anchor="b">
            <a:normAutofit/>
          </a:bodyPr>
          <a:lstStyle>
            <a:lvl1pPr algn="ctr">
              <a:defRPr sz="96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M3 User Group</a:t>
            </a:r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BAA301F-771E-43A5-BCE5-176694A235D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6775" y="3810585"/>
            <a:ext cx="10439400" cy="502623"/>
          </a:xfrm>
        </p:spPr>
        <p:txBody>
          <a:bodyPr>
            <a:noAutofit/>
          </a:bodyPr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03 December 2019  |  The Crystal, London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4953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list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2"/>
            <a:ext cx="5553074" cy="2586148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This is a more traditional bullet list.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84358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172B46"/>
                </a:solidFill>
              </a:defRPr>
            </a:lvl1pPr>
            <a:lvl2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>
                <a:solidFill>
                  <a:srgbClr val="172B46"/>
                </a:solidFill>
              </a:defRPr>
            </a:lvl2pPr>
          </a:lstStyle>
          <a:p>
            <a:pPr lvl="0"/>
            <a:r>
              <a:rPr lang="en-US"/>
              <a:t>This is a sub title. You may remove this if not required.</a:t>
            </a:r>
          </a:p>
          <a:p>
            <a:pPr lvl="1"/>
            <a:r>
              <a:rPr lang="en-US"/>
              <a:t>This is the inner paragraph. You may take out the highlighted sub title if not required.</a:t>
            </a:r>
          </a:p>
          <a:p>
            <a:pPr lvl="1"/>
            <a:r>
              <a:rPr lang="en-US" err="1"/>
              <a:t>Proin</a:t>
            </a:r>
            <a:r>
              <a:rPr lang="en-US"/>
              <a:t> non </a:t>
            </a:r>
            <a:r>
              <a:rPr lang="en-US" err="1"/>
              <a:t>velit</a:t>
            </a:r>
            <a:r>
              <a:rPr lang="en-US"/>
              <a:t> ac </a:t>
            </a:r>
            <a:r>
              <a:rPr lang="en-US" err="1"/>
              <a:t>odio</a:t>
            </a:r>
            <a:r>
              <a:rPr lang="en-US"/>
              <a:t>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. Maecenas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. Sed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justo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vulputa</a:t>
            </a:r>
            <a:endParaRPr lang="en-US"/>
          </a:p>
          <a:p>
            <a:pPr lvl="1"/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ultrices</a:t>
            </a:r>
            <a:r>
              <a:rPr lang="en-US"/>
              <a:t>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.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lacus</a:t>
            </a:r>
            <a:r>
              <a:rPr lang="en-US"/>
              <a:t>, </a:t>
            </a:r>
            <a:r>
              <a:rPr lang="en-US" err="1"/>
              <a:t>ultricies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sem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, </a:t>
            </a:r>
            <a:r>
              <a:rPr lang="en-US" err="1"/>
              <a:t>blandit</a:t>
            </a:r>
            <a:r>
              <a:rPr lang="en-US"/>
              <a:t> semper </a:t>
            </a:r>
            <a:r>
              <a:rPr lang="en-US" err="1"/>
              <a:t>lacus</a:t>
            </a:r>
            <a:r>
              <a:rPr lang="en-US"/>
              <a:t>. Maecenas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128981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e (ligh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343030"/>
            <a:ext cx="9753600" cy="3009896"/>
          </a:xfrm>
        </p:spPr>
        <p:txBody>
          <a:bodyPr anchor="b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Some section will not need anything more than a title.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996189-F55D-42E8-A9C1-4170E74F32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901" y="423066"/>
            <a:ext cx="9753600" cy="4159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/>
              <a:t>Note: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939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ancy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22375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6E0866D3-A2C7-4920-8645-962664F448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9353" y="5394822"/>
            <a:ext cx="2634247" cy="82425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73C4AAA-7124-424A-AB0A-1C6DC84A6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6300" y="1215189"/>
            <a:ext cx="10429875" cy="2595396"/>
          </a:xfrm>
        </p:spPr>
        <p:txBody>
          <a:bodyPr anchor="b">
            <a:normAutofit/>
          </a:bodyPr>
          <a:lstStyle>
            <a:lvl1pPr algn="ctr">
              <a:defRPr sz="96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M3 User Group</a:t>
            </a:r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0114E45-56BF-48B6-B75B-ADB1EC7593A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6775" y="3810585"/>
            <a:ext cx="10439400" cy="511249"/>
          </a:xfrm>
        </p:spPr>
        <p:txBody>
          <a:bodyPr>
            <a:noAutofit/>
          </a:bodyPr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03 December 2019  |  The Crystal, London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1666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(light)">
    <p:bg>
      <p:bgPr>
        <a:blipFill dpi="0" rotWithShape="1">
          <a:blip r:embed="rId2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15ACDD27-8218-4664-963E-C00588A708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9354" y="5394821"/>
            <a:ext cx="2634246" cy="82425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EE5605D-6AA0-4A15-B761-31655A27F0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6300" y="1215189"/>
            <a:ext cx="10429875" cy="2595396"/>
          </a:xfrm>
        </p:spPr>
        <p:txBody>
          <a:bodyPr anchor="b">
            <a:normAutofit/>
          </a:bodyPr>
          <a:lstStyle>
            <a:lvl1pPr algn="ctr">
              <a:defRPr sz="96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M3 User Group</a:t>
            </a:r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F254C55-32AF-40F4-A390-DD744A49125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6775" y="3810585"/>
            <a:ext cx="10439400" cy="519875"/>
          </a:xfrm>
        </p:spPr>
        <p:txBody>
          <a:bodyPr>
            <a:noAutofit/>
          </a:bodyPr>
          <a:lstStyle>
            <a:lvl1pPr marL="0" indent="0" algn="ctr">
              <a:buNone/>
              <a:defRPr sz="2400" b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03 December 2019  |  The Crystal, London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1121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1956618-1001-45E2-8A7A-8E191099A4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6300" y="1303421"/>
            <a:ext cx="10429875" cy="2595396"/>
          </a:xfrm>
        </p:spPr>
        <p:txBody>
          <a:bodyPr anchor="b">
            <a:normAutofit/>
          </a:bodyPr>
          <a:lstStyle>
            <a:lvl1pPr algn="ctr">
              <a:defRPr sz="72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Presentation title here.</a:t>
            </a:r>
            <a:br>
              <a:rPr lang="en-US"/>
            </a:br>
            <a:r>
              <a:rPr lang="en-US"/>
              <a:t>Some titles are longer.</a:t>
            </a:r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1AF0443-D3FA-42BF-9EBF-9D2C4FC534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6300" y="3898817"/>
            <a:ext cx="10439400" cy="440270"/>
          </a:xfrm>
        </p:spPr>
        <p:txBody>
          <a:bodyPr>
            <a:noAutofit/>
          </a:bodyPr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M3 User Group   |   03 December 2019</a:t>
            </a:r>
            <a:endParaRPr lang="en-GB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09A8242-6538-4778-B80E-AA551C3A8C73}"/>
              </a:ext>
            </a:extLst>
          </p:cNvPr>
          <p:cNvSpPr txBox="1">
            <a:spLocks/>
          </p:cNvSpPr>
          <p:nvPr userDrawn="1"/>
        </p:nvSpPr>
        <p:spPr>
          <a:xfrm>
            <a:off x="4771101" y="4769203"/>
            <a:ext cx="2640272" cy="274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latin typeface="Roboto" panose="02000000000000000000" pitchFamily="2" charset="0"/>
                <a:ea typeface="Roboto" panose="02000000000000000000" pitchFamily="2" charset="0"/>
              </a:rPr>
              <a:t>Presenters and chair</a:t>
            </a:r>
            <a:endParaRPr lang="en-GB" sz="16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CB609EE-7823-4F5F-9A0A-8BFCDF1134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48039" y="5250453"/>
            <a:ext cx="810371" cy="814165"/>
          </a:xfrm>
          <a:prstGeom prst="flowChartConnector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A4110E01-AC11-4C5E-99DB-F61AFBEF9DF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97723" y="5250453"/>
            <a:ext cx="810371" cy="814165"/>
          </a:xfrm>
          <a:prstGeom prst="flowChartConnector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614A5BBC-A2D2-44A7-9071-7EB2E4E0B2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69462" y="5250453"/>
            <a:ext cx="810371" cy="814165"/>
          </a:xfrm>
          <a:prstGeom prst="flowChartConnector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55A25396-3118-4ECD-B872-2D2FE8D6EE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61407" y="508031"/>
            <a:ext cx="2458800" cy="76936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0E939A-C32E-468A-BE13-67C8F10F19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747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Speaker</a:t>
            </a:r>
            <a:endParaRPr lang="en-GB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51A403E-14E0-4D96-ACDE-6DBCCD58DB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153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Speaker</a:t>
            </a:r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010AC7A-58F0-4746-8A79-C4FE1E9A02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9559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Speaker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0687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1956618-1001-45E2-8A7A-8E191099A4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6300" y="1303421"/>
            <a:ext cx="10429875" cy="2595396"/>
          </a:xfrm>
        </p:spPr>
        <p:txBody>
          <a:bodyPr anchor="b">
            <a:normAutofit/>
          </a:bodyPr>
          <a:lstStyle>
            <a:lvl1pPr algn="ctr">
              <a:defRPr sz="72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Presentation title here.</a:t>
            </a:r>
            <a:br>
              <a:rPr lang="en-US"/>
            </a:br>
            <a:r>
              <a:rPr lang="en-US"/>
              <a:t>Some titles are longer.</a:t>
            </a:r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1AF0443-D3FA-42BF-9EBF-9D2C4FC534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6300" y="3898817"/>
            <a:ext cx="10439400" cy="423017"/>
          </a:xfrm>
        </p:spPr>
        <p:txBody>
          <a:bodyPr>
            <a:noAutofit/>
          </a:bodyPr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M3 User Group   |   03 December 2019</a:t>
            </a:r>
            <a:endParaRPr lang="en-GB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09A8242-6538-4778-B80E-AA551C3A8C73}"/>
              </a:ext>
            </a:extLst>
          </p:cNvPr>
          <p:cNvSpPr txBox="1">
            <a:spLocks/>
          </p:cNvSpPr>
          <p:nvPr userDrawn="1"/>
        </p:nvSpPr>
        <p:spPr>
          <a:xfrm>
            <a:off x="4771101" y="4769203"/>
            <a:ext cx="2640272" cy="274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latin typeface="Roboto" panose="02000000000000000000" pitchFamily="2" charset="0"/>
                <a:ea typeface="Roboto" panose="02000000000000000000" pitchFamily="2" charset="0"/>
              </a:rPr>
              <a:t>Presenters and chair</a:t>
            </a:r>
            <a:endParaRPr lang="en-GB" sz="16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CB609EE-7823-4F5F-9A0A-8BFCDF1134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48039" y="5250453"/>
            <a:ext cx="810371" cy="814165"/>
          </a:xfrm>
          <a:prstGeom prst="flowChartConnector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A4110E01-AC11-4C5E-99DB-F61AFBEF9DF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97723" y="5250453"/>
            <a:ext cx="810371" cy="814165"/>
          </a:xfrm>
          <a:prstGeom prst="flowChartConnector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614A5BBC-A2D2-44A7-9071-7EB2E4E0B2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69462" y="5250453"/>
            <a:ext cx="810371" cy="814165"/>
          </a:xfrm>
          <a:prstGeom prst="flowChartConnector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3F14BDC-3C05-47AD-ACEE-834DD6C3BA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61407" y="508031"/>
            <a:ext cx="2458800" cy="769361"/>
          </a:xfrm>
          <a:prstGeom prst="rect">
            <a:avLst/>
          </a:prstGeom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E81ECB2-8CED-4360-9175-2E91CFD105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747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Speaker</a:t>
            </a:r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48500CF-1060-42A0-8DC7-40FA85C78C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153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Speaker</a:t>
            </a:r>
            <a:endParaRPr lang="en-GB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31A7D0F-D8B3-4797-915D-0D4E036DC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9559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Speaker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2972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4DF0B-13B1-4E06-9EF7-981D71F89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A8150-12F0-4200-964A-B7610DC74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82603-FB53-4B56-9724-735290C39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F520-F8B6-4DF2-9545-54BA98DA6F19}" type="datetimeFigureOut">
              <a:rPr lang="en-GB" smtClean="0"/>
              <a:t>12/07/2022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857E8F-1A33-4649-ACC1-02B9481A2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009A6-7C64-4A74-B24F-7A0CAF80A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22A3-7796-4D8E-8CE6-EA0CA25085E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01086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(ligh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1956618-1001-45E2-8A7A-8E191099A4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6300" y="1303421"/>
            <a:ext cx="10429875" cy="2595396"/>
          </a:xfrm>
        </p:spPr>
        <p:txBody>
          <a:bodyPr anchor="b">
            <a:normAutofit/>
          </a:bodyPr>
          <a:lstStyle>
            <a:lvl1pPr algn="ctr">
              <a:defRPr sz="72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Presentation title here.</a:t>
            </a:r>
            <a:br>
              <a:rPr lang="en-US"/>
            </a:br>
            <a:r>
              <a:rPr lang="en-US"/>
              <a:t>Some titles are longer.</a:t>
            </a:r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1AF0443-D3FA-42BF-9EBF-9D2C4FC534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6300" y="3898817"/>
            <a:ext cx="10439400" cy="474775"/>
          </a:xfrm>
        </p:spPr>
        <p:txBody>
          <a:bodyPr>
            <a:noAutofit/>
          </a:bodyPr>
          <a:lstStyle>
            <a:lvl1pPr marL="0" indent="0" algn="ctr">
              <a:buNone/>
              <a:defRPr sz="2000" b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M3 User Group   |   03 December 2019</a:t>
            </a:r>
            <a:endParaRPr lang="en-GB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09A8242-6538-4778-B80E-AA551C3A8C73}"/>
              </a:ext>
            </a:extLst>
          </p:cNvPr>
          <p:cNvSpPr txBox="1">
            <a:spLocks/>
          </p:cNvSpPr>
          <p:nvPr userDrawn="1"/>
        </p:nvSpPr>
        <p:spPr>
          <a:xfrm>
            <a:off x="4771101" y="4769203"/>
            <a:ext cx="2640272" cy="274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172B4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Presenters and chair</a:t>
            </a:r>
            <a:endParaRPr lang="en-GB" sz="1600" b="1" dirty="0">
              <a:solidFill>
                <a:srgbClr val="172B4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CB609EE-7823-4F5F-9A0A-8BFCDF1134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48039" y="5250453"/>
            <a:ext cx="810371" cy="814165"/>
          </a:xfrm>
          <a:prstGeom prst="flowChartConnector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rgbClr val="172B46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A4110E01-AC11-4C5E-99DB-F61AFBEF9DF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97723" y="5250453"/>
            <a:ext cx="810371" cy="814165"/>
          </a:xfrm>
          <a:prstGeom prst="flowChartConnector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rgbClr val="172B46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614A5BBC-A2D2-44A7-9071-7EB2E4E0B2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69462" y="5250453"/>
            <a:ext cx="810371" cy="814165"/>
          </a:xfrm>
          <a:prstGeom prst="flowChartConnector">
            <a:avLst/>
          </a:prstGeom>
          <a:solidFill>
            <a:srgbClr val="D9D9D9"/>
          </a:solidFill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rgbClr val="172B46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DDBB858-C19D-41CD-8BAF-0681ECA07C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62266" y="512424"/>
            <a:ext cx="2457941" cy="769093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8D05E10-2C50-4AD6-8AA3-68173D3BD6A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747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Speaker</a:t>
            </a:r>
            <a:endParaRPr lang="en-GB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55FF91B-72D2-45F9-A158-B39144455E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153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Speaker</a:t>
            </a:r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76C7003-74C6-4970-A064-6EBDACB194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9559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Speaker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3510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343030"/>
            <a:ext cx="9753600" cy="3009896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Some section will not need anything more than a title.</a:t>
            </a:r>
            <a:endParaRPr lang="en-GB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C0980B5-8B8D-4C13-AD92-0FA2FA809B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1" y="423066"/>
            <a:ext cx="9753600" cy="4159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/>
              <a:t>Note:</a:t>
            </a:r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EF19992-B615-41AC-87F2-1EAE698BEC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0626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343030"/>
            <a:ext cx="9753600" cy="3009896"/>
          </a:xfrm>
        </p:spPr>
        <p:txBody>
          <a:bodyPr anchor="b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Some section will not need anything more than a title.</a:t>
            </a:r>
            <a:endParaRPr lang="en-GB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FA07712-D1EF-4413-B45D-D4F84F6344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1" y="423066"/>
            <a:ext cx="9753600" cy="4159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/>
              <a:t>Note:</a:t>
            </a:r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5ECC512-1B07-406C-846B-B547A37EB6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0198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line (light) with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161025"/>
            <a:ext cx="10104520" cy="2652456"/>
          </a:xfrm>
        </p:spPr>
        <p:txBody>
          <a:bodyPr anchor="b">
            <a:normAutofit/>
          </a:bodyPr>
          <a:lstStyle>
            <a:lvl1pPr>
              <a:defRPr sz="60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Some section will not need anything more than a title.</a:t>
            </a:r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DCE66A3-487E-4AD8-AE68-45AFE2553399}"/>
              </a:ext>
            </a:extLst>
          </p:cNvPr>
          <p:cNvSpPr/>
          <p:nvPr userDrawn="1"/>
        </p:nvSpPr>
        <p:spPr>
          <a:xfrm>
            <a:off x="1452562" y="-857250"/>
            <a:ext cx="360000" cy="360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24FA3F-89F7-4CC2-86C7-7141F3F338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899" y="3841751"/>
            <a:ext cx="10104522" cy="99494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But some may require a subtitle. Please use this template instead. This can have a max of 2 lines of text.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BBE1F08-CB2A-411B-88E9-2D96893936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423066"/>
            <a:ext cx="10104519" cy="4159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/>
              <a:t>Note:</a:t>
            </a:r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9E385CF-2882-46DF-9B7E-B21FD0FED5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153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2552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 (light) with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161025"/>
            <a:ext cx="10040352" cy="2652456"/>
          </a:xfrm>
        </p:spPr>
        <p:txBody>
          <a:bodyPr anchor="b">
            <a:normAutofit/>
          </a:bodyPr>
          <a:lstStyle>
            <a:lvl1pPr>
              <a:defRPr sz="60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Some section will not need anything more than a title.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24FA3F-89F7-4CC2-86C7-7141F3F338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899" y="3841751"/>
            <a:ext cx="10040354" cy="96064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But some may require a subtitle. Please use this template instead. This can have a max of 2 lines of text.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153F28-B921-4703-92B6-AB53294B8F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423066"/>
            <a:ext cx="10040351" cy="4159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/>
              <a:t>Note:</a:t>
            </a:r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8179504-70FA-4E29-9BAD-4C81A4C142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6848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(light) with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161025"/>
            <a:ext cx="10032330" cy="2652456"/>
          </a:xfrm>
        </p:spPr>
        <p:txBody>
          <a:bodyPr anchor="b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Some section will not need anything more than a title.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24FA3F-89F7-4CC2-86C7-7141F3F338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898" y="3841751"/>
            <a:ext cx="10032333" cy="99494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But some may require a subtitle. Please use this template instead. This can have a max of 2 lines of text.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DC5A9E8-AF9B-4EB6-AD98-75DC28ED2A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423066"/>
            <a:ext cx="10032329" cy="4159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/>
              <a:t>Note:</a:t>
            </a:r>
            <a:endParaRPr lang="en-GB"/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C6B9D2D-ADD9-401A-A9F2-58AD879C53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38" y="597212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568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1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This is the title for this bullet list, max 3-4 lines.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7181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This is a </a:t>
            </a:r>
            <a:r>
              <a:rPr lang="en-US" err="1"/>
              <a:t>bulletlist</a:t>
            </a:r>
            <a:r>
              <a:rPr lang="en-US"/>
              <a:t> title.</a:t>
            </a:r>
          </a:p>
          <a:p>
            <a:pPr lvl="1"/>
            <a:r>
              <a:rPr lang="en-US"/>
              <a:t>This is the inner paragraph.</a:t>
            </a:r>
          </a:p>
          <a:p>
            <a:pPr lvl="1"/>
            <a:endParaRPr lang="en-US"/>
          </a:p>
          <a:p>
            <a:pPr lvl="0"/>
            <a:r>
              <a:rPr lang="en-US"/>
              <a:t>This is another bullet list title. Max 2 lines please.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This is the inner paragraph. Ideally, description text is kept at a max 2-3 lines.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r>
              <a:rPr lang="en-US"/>
              <a:t>Last bullet list item.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If you need more items on your list, just duplicate the slide, keep the title, and add your items to the list on the next slide.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5884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1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This is the title for this bullet list, max 3-4 lines.</a:t>
            </a:r>
            <a:endParaRPr lang="en-GB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D6C4EEF-604E-44C5-B633-37A75FDE6AE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7181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This is a </a:t>
            </a:r>
            <a:r>
              <a:rPr lang="en-US" err="1"/>
              <a:t>bulletlist</a:t>
            </a:r>
            <a:r>
              <a:rPr lang="en-US"/>
              <a:t> title.</a:t>
            </a:r>
          </a:p>
          <a:p>
            <a:pPr lvl="1"/>
            <a:r>
              <a:rPr lang="en-US"/>
              <a:t>This is the inner paragraph.</a:t>
            </a:r>
          </a:p>
          <a:p>
            <a:pPr lvl="1"/>
            <a:endParaRPr lang="en-US"/>
          </a:p>
          <a:p>
            <a:pPr lvl="0"/>
            <a:r>
              <a:rPr lang="en-US"/>
              <a:t>This is another bullet list title. Max 2 lines please.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This is the inner paragraph. Ideally, description text is kept at a max 2-3 lines.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r>
              <a:rPr lang="en-US"/>
              <a:t>Last bullet list item.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If you need more items on your list, just duplicate the slide, keep the title, and add your items to the list on the next slide.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330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(white)"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1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This is the title for this list items, max 3-4 lines.</a:t>
            </a:r>
            <a:endParaRPr lang="en-GB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B30325C2-0DCB-4981-AD50-908C1D31461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7181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172B46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172B46"/>
                </a:solidFill>
              </a:defRPr>
            </a:lvl2pPr>
          </a:lstStyle>
          <a:p>
            <a:pPr lvl="0"/>
            <a:r>
              <a:rPr lang="en-US"/>
              <a:t>This is a </a:t>
            </a:r>
            <a:r>
              <a:rPr lang="en-US" err="1"/>
              <a:t>bulletlist</a:t>
            </a:r>
            <a:r>
              <a:rPr lang="en-US"/>
              <a:t> title.</a:t>
            </a:r>
          </a:p>
          <a:p>
            <a:pPr lvl="1"/>
            <a:r>
              <a:rPr lang="en-US"/>
              <a:t>This is the inner paragraph.</a:t>
            </a:r>
          </a:p>
          <a:p>
            <a:pPr lvl="1"/>
            <a:endParaRPr lang="en-US"/>
          </a:p>
          <a:p>
            <a:pPr lvl="0"/>
            <a:r>
              <a:rPr lang="en-US"/>
              <a:t>This is another bullet list title. Max 2 lines please.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This is the inner paragraph. Ideally, description text is kept at a max 2-3 lines.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r>
              <a:rPr lang="en-US"/>
              <a:t>Last bullet list item.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If you need more items on your list, just duplicate the slide, keep the title, and add your items to the list on the next slide.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16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s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1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You may use this for </a:t>
            </a:r>
            <a:r>
              <a:rPr lang="en-US" err="1"/>
              <a:t>pragraphs</a:t>
            </a:r>
            <a:r>
              <a:rPr lang="en-US"/>
              <a:t> too.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7181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This is a sub title.</a:t>
            </a:r>
          </a:p>
          <a:p>
            <a:pPr lvl="1"/>
            <a:r>
              <a:rPr lang="en-US"/>
              <a:t>This is the inner paragraph. You may take out the highlighted sub title if not required.</a:t>
            </a:r>
          </a:p>
          <a:p>
            <a:pPr lvl="1"/>
            <a:r>
              <a:rPr lang="en-US" err="1"/>
              <a:t>Proin</a:t>
            </a:r>
            <a:r>
              <a:rPr lang="en-US"/>
              <a:t> non </a:t>
            </a:r>
            <a:r>
              <a:rPr lang="en-US" err="1"/>
              <a:t>velit</a:t>
            </a:r>
            <a:r>
              <a:rPr lang="en-US"/>
              <a:t> ac </a:t>
            </a:r>
            <a:r>
              <a:rPr lang="en-US" err="1"/>
              <a:t>odio</a:t>
            </a:r>
            <a:r>
              <a:rPr lang="en-US"/>
              <a:t>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. Maecenas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. Sed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justo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vulputa</a:t>
            </a:r>
            <a:endParaRPr lang="en-US"/>
          </a:p>
          <a:p>
            <a:pPr lvl="1"/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ultrices</a:t>
            </a:r>
            <a:r>
              <a:rPr lang="en-US"/>
              <a:t>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.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lacus</a:t>
            </a:r>
            <a:r>
              <a:rPr lang="en-US"/>
              <a:t>, </a:t>
            </a:r>
            <a:r>
              <a:rPr lang="en-US" err="1"/>
              <a:t>ultricies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sem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, </a:t>
            </a:r>
            <a:r>
              <a:rPr lang="en-US" err="1"/>
              <a:t>blandit</a:t>
            </a:r>
            <a:r>
              <a:rPr lang="en-US"/>
              <a:t> semper </a:t>
            </a:r>
            <a:r>
              <a:rPr lang="en-US" err="1"/>
              <a:t>lacus</a:t>
            </a:r>
            <a:r>
              <a:rPr lang="en-US"/>
              <a:t>. Maecenas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. Sed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justo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vulputate</a:t>
            </a:r>
            <a:r>
              <a:rPr lang="en-US"/>
              <a:t>. Integer vestibulum </a:t>
            </a:r>
            <a:r>
              <a:rPr lang="en-US" err="1"/>
              <a:t>sagittis</a:t>
            </a:r>
            <a:r>
              <a:rPr lang="en-US"/>
              <a:t> </a:t>
            </a:r>
            <a:r>
              <a:rPr lang="en-US" err="1"/>
              <a:t>purus</a:t>
            </a:r>
            <a:r>
              <a:rPr lang="en-US"/>
              <a:t> et </a:t>
            </a:r>
            <a:r>
              <a:rPr lang="en-US" err="1"/>
              <a:t>viverra</a:t>
            </a:r>
            <a:r>
              <a:rPr lang="en-US"/>
              <a:t>. </a:t>
            </a:r>
            <a:r>
              <a:rPr lang="en-US" err="1"/>
              <a:t>Suspendisse</a:t>
            </a:r>
            <a:r>
              <a:rPr lang="en-US"/>
              <a:t> vel dictum nisi. </a:t>
            </a:r>
          </a:p>
        </p:txBody>
      </p:sp>
    </p:spTree>
    <p:extLst>
      <p:ext uri="{BB962C8B-B14F-4D97-AF65-F5344CB8AC3E}">
        <p14:creationId xmlns:p14="http://schemas.microsoft.com/office/powerpoint/2010/main" val="25592573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8AD9A-BFC5-4106-B015-DAD50D337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5E50DD-B044-413E-9371-5CF557F44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18F95-C260-4CA8-A8DD-3A48C862A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F520-F8B6-4DF2-9545-54BA98DA6F19}" type="datetimeFigureOut">
              <a:rPr lang="en-GB" smtClean="0"/>
              <a:t>12/07/2022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747934-C536-4F71-9247-6D2DE723D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03B0FF-3B9C-4BA0-B164-40FE0BB5D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22A3-7796-4D8E-8CE6-EA0CA25085E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29498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s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1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You may use this for </a:t>
            </a:r>
            <a:r>
              <a:rPr lang="en-US" err="1"/>
              <a:t>pragraphs</a:t>
            </a:r>
            <a:r>
              <a:rPr lang="en-US"/>
              <a:t> too.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7181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This is a sub title.</a:t>
            </a:r>
          </a:p>
          <a:p>
            <a:pPr lvl="1"/>
            <a:r>
              <a:rPr lang="en-US"/>
              <a:t>This is the inner paragraph. You may take out the highlighted sub title if not required.</a:t>
            </a:r>
          </a:p>
          <a:p>
            <a:pPr lvl="1"/>
            <a:r>
              <a:rPr lang="en-US" err="1"/>
              <a:t>Proin</a:t>
            </a:r>
            <a:r>
              <a:rPr lang="en-US"/>
              <a:t> non </a:t>
            </a:r>
            <a:r>
              <a:rPr lang="en-US" err="1"/>
              <a:t>velit</a:t>
            </a:r>
            <a:r>
              <a:rPr lang="en-US"/>
              <a:t> ac </a:t>
            </a:r>
            <a:r>
              <a:rPr lang="en-US" err="1"/>
              <a:t>odio</a:t>
            </a:r>
            <a:r>
              <a:rPr lang="en-US"/>
              <a:t>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. Maecenas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. Sed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justo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vulputa</a:t>
            </a:r>
            <a:endParaRPr lang="en-US"/>
          </a:p>
          <a:p>
            <a:pPr lvl="1"/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ultrices</a:t>
            </a:r>
            <a:r>
              <a:rPr lang="en-US"/>
              <a:t>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.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lacus</a:t>
            </a:r>
            <a:r>
              <a:rPr lang="en-US"/>
              <a:t>, </a:t>
            </a:r>
            <a:r>
              <a:rPr lang="en-US" err="1"/>
              <a:t>ultricies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sem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, </a:t>
            </a:r>
            <a:r>
              <a:rPr lang="en-US" err="1"/>
              <a:t>blandit</a:t>
            </a:r>
            <a:r>
              <a:rPr lang="en-US"/>
              <a:t> semper </a:t>
            </a:r>
            <a:r>
              <a:rPr lang="en-US" err="1"/>
              <a:t>lacus</a:t>
            </a:r>
            <a:r>
              <a:rPr lang="en-US"/>
              <a:t>. Maecenas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. Sed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justo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vulputate</a:t>
            </a:r>
            <a:r>
              <a:rPr lang="en-US"/>
              <a:t>. Integer vestibulum </a:t>
            </a:r>
            <a:r>
              <a:rPr lang="en-US" err="1"/>
              <a:t>sagittis</a:t>
            </a:r>
            <a:r>
              <a:rPr lang="en-US"/>
              <a:t> </a:t>
            </a:r>
            <a:r>
              <a:rPr lang="en-US" err="1"/>
              <a:t>purus</a:t>
            </a:r>
            <a:r>
              <a:rPr lang="en-US"/>
              <a:t> et </a:t>
            </a:r>
            <a:r>
              <a:rPr lang="en-US" err="1"/>
              <a:t>viverra</a:t>
            </a:r>
            <a:r>
              <a:rPr lang="en-US"/>
              <a:t>. </a:t>
            </a:r>
            <a:r>
              <a:rPr lang="en-US" err="1"/>
              <a:t>Suspendisse</a:t>
            </a:r>
            <a:r>
              <a:rPr lang="en-US"/>
              <a:t> vel dictum nisi. </a:t>
            </a:r>
          </a:p>
        </p:txBody>
      </p:sp>
    </p:spTree>
    <p:extLst>
      <p:ext uri="{BB962C8B-B14F-4D97-AF65-F5344CB8AC3E}">
        <p14:creationId xmlns:p14="http://schemas.microsoft.com/office/powerpoint/2010/main" val="9853679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s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1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You may use this for paragraphs too.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7181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172B46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rgbClr val="172B46"/>
                </a:solidFill>
              </a:defRPr>
            </a:lvl2pPr>
          </a:lstStyle>
          <a:p>
            <a:pPr lvl="0"/>
            <a:r>
              <a:rPr lang="en-US"/>
              <a:t>This is a sub title.</a:t>
            </a:r>
          </a:p>
          <a:p>
            <a:pPr lvl="1"/>
            <a:r>
              <a:rPr lang="en-US"/>
              <a:t>This is the inner paragraph. You may take out the highlighted sub title if not required.</a:t>
            </a:r>
          </a:p>
          <a:p>
            <a:pPr lvl="1"/>
            <a:r>
              <a:rPr lang="en-US" err="1"/>
              <a:t>Proin</a:t>
            </a:r>
            <a:r>
              <a:rPr lang="en-US"/>
              <a:t> non </a:t>
            </a:r>
            <a:r>
              <a:rPr lang="en-US" err="1"/>
              <a:t>velit</a:t>
            </a:r>
            <a:r>
              <a:rPr lang="en-US"/>
              <a:t> ac </a:t>
            </a:r>
            <a:r>
              <a:rPr lang="en-US" err="1"/>
              <a:t>odio</a:t>
            </a:r>
            <a:r>
              <a:rPr lang="en-US"/>
              <a:t>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. Maecenas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. Sed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justo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vulputa</a:t>
            </a:r>
            <a:endParaRPr lang="en-US"/>
          </a:p>
          <a:p>
            <a:pPr lvl="1"/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ultrices</a:t>
            </a:r>
            <a:r>
              <a:rPr lang="en-US"/>
              <a:t>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.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lacus</a:t>
            </a:r>
            <a:r>
              <a:rPr lang="en-US"/>
              <a:t>, </a:t>
            </a:r>
            <a:r>
              <a:rPr lang="en-US" err="1"/>
              <a:t>ultricies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sem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, </a:t>
            </a:r>
            <a:r>
              <a:rPr lang="en-US" err="1"/>
              <a:t>blandit</a:t>
            </a:r>
            <a:r>
              <a:rPr lang="en-US"/>
              <a:t> semper </a:t>
            </a:r>
            <a:r>
              <a:rPr lang="en-US" err="1"/>
              <a:t>lacus</a:t>
            </a:r>
            <a:r>
              <a:rPr lang="en-US"/>
              <a:t>. Maecenas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. Sed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justo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vulputate</a:t>
            </a:r>
            <a:r>
              <a:rPr lang="en-US"/>
              <a:t>. Integer vestibulum </a:t>
            </a:r>
            <a:r>
              <a:rPr lang="en-US" err="1"/>
              <a:t>sagittis</a:t>
            </a:r>
            <a:r>
              <a:rPr lang="en-US"/>
              <a:t> </a:t>
            </a:r>
            <a:r>
              <a:rPr lang="en-US" err="1"/>
              <a:t>purus</a:t>
            </a:r>
            <a:r>
              <a:rPr lang="en-US"/>
              <a:t> et </a:t>
            </a:r>
            <a:r>
              <a:rPr lang="en-US" err="1"/>
              <a:t>viverra</a:t>
            </a:r>
            <a:r>
              <a:rPr lang="en-US"/>
              <a:t>. </a:t>
            </a:r>
            <a:r>
              <a:rPr lang="en-US" err="1"/>
              <a:t>Suspendisse</a:t>
            </a:r>
            <a:r>
              <a:rPr lang="en-US"/>
              <a:t> vel dictum nisi. </a:t>
            </a:r>
          </a:p>
        </p:txBody>
      </p:sp>
    </p:spTree>
    <p:extLst>
      <p:ext uri="{BB962C8B-B14F-4D97-AF65-F5344CB8AC3E}">
        <p14:creationId xmlns:p14="http://schemas.microsoft.com/office/powerpoint/2010/main" val="12501431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2"/>
            <a:ext cx="5553074" cy="2586148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This is a more traditional bullet list.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84358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This is a sub title. You may remove this if not required.</a:t>
            </a:r>
          </a:p>
          <a:p>
            <a:pPr lvl="1"/>
            <a:r>
              <a:rPr lang="en-US"/>
              <a:t>This is the inner paragraph. You may take out the highlighted sub title if not required.</a:t>
            </a:r>
          </a:p>
          <a:p>
            <a:pPr lvl="1"/>
            <a:r>
              <a:rPr lang="en-US" err="1"/>
              <a:t>Proin</a:t>
            </a:r>
            <a:r>
              <a:rPr lang="en-US"/>
              <a:t> non </a:t>
            </a:r>
            <a:r>
              <a:rPr lang="en-US" err="1"/>
              <a:t>velit</a:t>
            </a:r>
            <a:r>
              <a:rPr lang="en-US"/>
              <a:t> ac </a:t>
            </a:r>
            <a:r>
              <a:rPr lang="en-US" err="1"/>
              <a:t>odio</a:t>
            </a:r>
            <a:r>
              <a:rPr lang="en-US"/>
              <a:t>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. Maecenas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. Sed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justo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vulputa</a:t>
            </a:r>
            <a:endParaRPr lang="en-US"/>
          </a:p>
          <a:p>
            <a:pPr lvl="1"/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ultrices</a:t>
            </a:r>
            <a:r>
              <a:rPr lang="en-US"/>
              <a:t>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.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lacus</a:t>
            </a:r>
            <a:r>
              <a:rPr lang="en-US"/>
              <a:t>, </a:t>
            </a:r>
            <a:r>
              <a:rPr lang="en-US" err="1"/>
              <a:t>ultricies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sem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, </a:t>
            </a:r>
            <a:r>
              <a:rPr lang="en-US" err="1"/>
              <a:t>blandit</a:t>
            </a:r>
            <a:r>
              <a:rPr lang="en-US"/>
              <a:t> semper </a:t>
            </a:r>
            <a:r>
              <a:rPr lang="en-US" err="1"/>
              <a:t>lacus</a:t>
            </a:r>
            <a:r>
              <a:rPr lang="en-US"/>
              <a:t>. Maecenas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. 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ECAEF30-15BD-41D9-9171-C01D2B29C2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157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2"/>
            <a:ext cx="5553074" cy="2586148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This is a more traditional bullet list.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84358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This is a sub title. You may remove this if not required.</a:t>
            </a:r>
          </a:p>
          <a:p>
            <a:pPr lvl="1"/>
            <a:r>
              <a:rPr lang="en-US"/>
              <a:t>This is the inner paragraph. You may take out the highlighted sub title if not required.</a:t>
            </a:r>
          </a:p>
          <a:p>
            <a:pPr lvl="1"/>
            <a:r>
              <a:rPr lang="en-US" err="1"/>
              <a:t>Proin</a:t>
            </a:r>
            <a:r>
              <a:rPr lang="en-US"/>
              <a:t> non </a:t>
            </a:r>
            <a:r>
              <a:rPr lang="en-US" err="1"/>
              <a:t>velit</a:t>
            </a:r>
            <a:r>
              <a:rPr lang="en-US"/>
              <a:t> ac </a:t>
            </a:r>
            <a:r>
              <a:rPr lang="en-US" err="1"/>
              <a:t>odio</a:t>
            </a:r>
            <a:r>
              <a:rPr lang="en-US"/>
              <a:t>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. Maecenas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. Sed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justo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vulputa</a:t>
            </a:r>
            <a:endParaRPr lang="en-US"/>
          </a:p>
          <a:p>
            <a:pPr lvl="1"/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ultrices</a:t>
            </a:r>
            <a:r>
              <a:rPr lang="en-US"/>
              <a:t>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.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lacus</a:t>
            </a:r>
            <a:r>
              <a:rPr lang="en-US"/>
              <a:t>, </a:t>
            </a:r>
            <a:r>
              <a:rPr lang="en-US" err="1"/>
              <a:t>ultricies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sem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, </a:t>
            </a:r>
            <a:r>
              <a:rPr lang="en-US" err="1"/>
              <a:t>blandit</a:t>
            </a:r>
            <a:r>
              <a:rPr lang="en-US"/>
              <a:t> semper </a:t>
            </a:r>
            <a:r>
              <a:rPr lang="en-US" err="1"/>
              <a:t>lacus</a:t>
            </a:r>
            <a:r>
              <a:rPr lang="en-US"/>
              <a:t>. Maecenas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. 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67FBFC9-8F7E-4F70-8E8D-47EC341EC5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3893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8C203C8-CA23-4182-A3DD-30D346D8626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24625" y="0"/>
            <a:ext cx="5667375" cy="6858000"/>
          </a:xfrm>
        </p:spPr>
        <p:txBody>
          <a:bodyPr anchor="b">
            <a:norm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update image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A3315FD-D6E0-45B7-98DC-873483BB57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E8AAB6F-C0B7-4AC5-A165-FD61D4F333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2"/>
            <a:ext cx="5553074" cy="2586148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This is a feature title with an image</a:t>
            </a:r>
            <a:endParaRPr lang="en-GB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D79A930-9087-489F-91F7-A69AC0EA4C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899" y="3429000"/>
            <a:ext cx="5553073" cy="1122362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You may also add a short description here if required. Note that in most instances, a title should be enough.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3894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ABBA5-445D-4A89-9824-F2D15CC3C9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2"/>
            <a:ext cx="5553074" cy="2586148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This is a feature title with an image</a:t>
            </a:r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8C203C8-CA23-4182-A3DD-30D346D8626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24625" y="0"/>
            <a:ext cx="5667375" cy="6858000"/>
          </a:xfrm>
        </p:spPr>
        <p:txBody>
          <a:bodyPr anchor="b">
            <a:norm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update image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AB5524CF-117C-4F28-9FBA-8940F0BB4A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899" y="3429000"/>
            <a:ext cx="5553073" cy="1122362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You may also add a short description here if required. Note that in most instances, a title should be enough.</a:t>
            </a:r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96097C1-8DBC-4D55-B9B3-A54643FC6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860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8C203C8-CA23-4182-A3DD-30D346D8626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24625" y="0"/>
            <a:ext cx="5667375" cy="6858000"/>
          </a:xfrm>
        </p:spPr>
        <p:txBody>
          <a:bodyPr anchor="b">
            <a:normAutofit/>
          </a:bodyPr>
          <a:lstStyle>
            <a:lvl1pPr marL="0" indent="0" algn="r">
              <a:buNone/>
              <a:defRPr sz="1000" b="1">
                <a:solidFill>
                  <a:srgbClr val="172B46"/>
                </a:solidFill>
              </a:defRPr>
            </a:lvl1pPr>
          </a:lstStyle>
          <a:p>
            <a:r>
              <a:rPr lang="en-GB" dirty="0"/>
              <a:t>Click to update image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C683A5D-C0CE-4A02-AA01-6C3A8BC6A3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5972129"/>
            <a:ext cx="1810752" cy="62095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32AE59E-043A-46F8-9B53-08A8EF98EE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2"/>
            <a:ext cx="5553074" cy="2586148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This is a feature title with an image</a:t>
            </a:r>
            <a:endParaRPr lang="en-GB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EA53CF93-96C6-4D84-B338-93184FF568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899" y="3429000"/>
            <a:ext cx="5553073" cy="1122362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 b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You may also add a short description here if required. Note that in most instances, a title should be enough.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2276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55C11AAE-F14B-4483-ADF4-BC0306969A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81412" y="6015149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3984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right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C683A5D-C0CE-4A02-AA01-6C3A8BC6A3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597212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B528236-9D14-4313-99E2-8F9A0F188A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624" y="53144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188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BD158-460D-4062-B2D4-80989C2C0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09539-4E98-407C-B531-0D2AB4812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70967C-2FA0-4F2D-AD05-D430DBE2FD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7D2E84-B1EF-4FDE-B4AB-E4AE47C82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F520-F8B6-4DF2-9545-54BA98DA6F19}" type="datetimeFigureOut">
              <a:rPr lang="en-GB" smtClean="0"/>
              <a:t>12/07/2022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69F62D-B2EA-41E4-B5B2-0838BE1C1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5053F6-D9B1-4785-A17B-3B26FD14D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22A3-7796-4D8E-8CE6-EA0CA25085E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49576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497D6BFE-23AB-4A6A-A106-67E0C2A507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81412" y="6015149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1965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right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ABBA5-445D-4A89-9824-F2D15CC3C9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035117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This is a feature title with an image to the right.</a:t>
            </a:r>
            <a:endParaRPr lang="en-GB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7973649-8B29-4DD6-B212-5EEE6AA21A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4457813"/>
            <a:ext cx="5468938" cy="125069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 b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You may also add a short description here if required. Note that in most instances, a title should be enough.</a:t>
            </a:r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3A28714-3745-43B4-A2DD-21359DBB8B4F}"/>
              </a:ext>
            </a:extLst>
          </p:cNvPr>
          <p:cNvGrpSpPr>
            <a:grpSpLocks/>
          </p:cNvGrpSpPr>
          <p:nvPr userDrawn="1"/>
        </p:nvGrpSpPr>
        <p:grpSpPr>
          <a:xfrm>
            <a:off x="6254979" y="1411604"/>
            <a:ext cx="5275030" cy="4296907"/>
            <a:chOff x="4300539" y="1984376"/>
            <a:chExt cx="3589338" cy="2890838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EF878208-F345-4722-8793-EFBC26A1B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9B993A2-151F-46BE-80FE-FD4CDF0BF7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E3D0BC38-5136-47CA-836B-31C557C9A7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B3837B4A-4C19-4627-8F23-AFCA7A061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DFB2BFD1-4BB9-457D-896F-467184F74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67D0FB80-51B6-49F9-BCE6-5AFB62050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4" name="Oval 11">
              <a:extLst>
                <a:ext uri="{FF2B5EF4-FFF2-40B4-BE49-F238E27FC236}">
                  <a16:creationId xmlns:a16="http://schemas.microsoft.com/office/drawing/2014/main" id="{FD8CCD99-A93E-4324-A433-0D850F860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5" name="Oval 12">
              <a:extLst>
                <a:ext uri="{FF2B5EF4-FFF2-40B4-BE49-F238E27FC236}">
                  <a16:creationId xmlns:a16="http://schemas.microsoft.com/office/drawing/2014/main" id="{E593D3F2-D387-4F94-A0C3-85D0E6A0D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6" name="Oval 13">
              <a:extLst>
                <a:ext uri="{FF2B5EF4-FFF2-40B4-BE49-F238E27FC236}">
                  <a16:creationId xmlns:a16="http://schemas.microsoft.com/office/drawing/2014/main" id="{7A32355C-C5F5-414F-8BB4-1C684C291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7" name="Oval 14">
              <a:extLst>
                <a:ext uri="{FF2B5EF4-FFF2-40B4-BE49-F238E27FC236}">
                  <a16:creationId xmlns:a16="http://schemas.microsoft.com/office/drawing/2014/main" id="{D4E861E3-3C89-4223-A1EE-1EC7063B1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8" name="Oval 15">
              <a:extLst>
                <a:ext uri="{FF2B5EF4-FFF2-40B4-BE49-F238E27FC236}">
                  <a16:creationId xmlns:a16="http://schemas.microsoft.com/office/drawing/2014/main" id="{F0A05F66-27C9-49A3-A183-66F6148F98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37AAE914-D516-45F0-8808-CAB73D485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2FEAEF65-C1DD-4203-A6F6-D931FF965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9" y="4154489"/>
              <a:ext cx="3578122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</p:grp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A876B02A-4C2F-4AA0-8BBE-A0E030254BA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83350" y="1654175"/>
            <a:ext cx="4818063" cy="273843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GB" dirty="0"/>
              <a:t>Insert image here</a:t>
            </a:r>
          </a:p>
        </p:txBody>
      </p:sp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64EE9AC6-4BE0-4488-A2BF-5C9A8A688D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624" y="597212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2797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right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3A28714-3745-43B4-A2DD-21359DBB8B4F}"/>
              </a:ext>
            </a:extLst>
          </p:cNvPr>
          <p:cNvGrpSpPr>
            <a:grpSpLocks/>
          </p:cNvGrpSpPr>
          <p:nvPr userDrawn="1"/>
        </p:nvGrpSpPr>
        <p:grpSpPr>
          <a:xfrm>
            <a:off x="6254979" y="1411604"/>
            <a:ext cx="5275030" cy="4296907"/>
            <a:chOff x="4300539" y="1984376"/>
            <a:chExt cx="3589338" cy="2890838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EF878208-F345-4722-8793-EFBC26A1B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9B993A2-151F-46BE-80FE-FD4CDF0BF7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E3D0BC38-5136-47CA-836B-31C557C9A7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B3837B4A-4C19-4627-8F23-AFCA7A061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DFB2BFD1-4BB9-457D-896F-467184F74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67D0FB80-51B6-49F9-BCE6-5AFB62050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4" name="Oval 11">
              <a:extLst>
                <a:ext uri="{FF2B5EF4-FFF2-40B4-BE49-F238E27FC236}">
                  <a16:creationId xmlns:a16="http://schemas.microsoft.com/office/drawing/2014/main" id="{FD8CCD99-A93E-4324-A433-0D850F860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5" name="Oval 12">
              <a:extLst>
                <a:ext uri="{FF2B5EF4-FFF2-40B4-BE49-F238E27FC236}">
                  <a16:creationId xmlns:a16="http://schemas.microsoft.com/office/drawing/2014/main" id="{E593D3F2-D387-4F94-A0C3-85D0E6A0D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6" name="Oval 13">
              <a:extLst>
                <a:ext uri="{FF2B5EF4-FFF2-40B4-BE49-F238E27FC236}">
                  <a16:creationId xmlns:a16="http://schemas.microsoft.com/office/drawing/2014/main" id="{7A32355C-C5F5-414F-8BB4-1C684C291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7" name="Oval 14">
              <a:extLst>
                <a:ext uri="{FF2B5EF4-FFF2-40B4-BE49-F238E27FC236}">
                  <a16:creationId xmlns:a16="http://schemas.microsoft.com/office/drawing/2014/main" id="{D4E861E3-3C89-4223-A1EE-1EC7063B1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8" name="Oval 15">
              <a:extLst>
                <a:ext uri="{FF2B5EF4-FFF2-40B4-BE49-F238E27FC236}">
                  <a16:creationId xmlns:a16="http://schemas.microsoft.com/office/drawing/2014/main" id="{F0A05F66-27C9-49A3-A183-66F6148F98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37AAE914-D516-45F0-8808-CAB73D485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2FEAEF65-C1DD-4203-A6F6-D931FF965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9" y="4154489"/>
              <a:ext cx="3578122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</p:grp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A876B02A-4C2F-4AA0-8BBE-A0E030254BA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83350" y="1654175"/>
            <a:ext cx="4818063" cy="273843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GB" dirty="0"/>
              <a:t>Insert image here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6400B171-CC25-4A83-8EAE-66E32F07FD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02656" y="6015149"/>
            <a:ext cx="1786688" cy="559057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5688AE1D-D73F-4827-AD38-81C08F027A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035117"/>
            <a:ext cx="5468937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This is a feature title with an image to the right.</a:t>
            </a:r>
            <a:endParaRPr lang="en-GB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3F555ED5-C46B-4A55-A802-8425BBC186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4457813"/>
            <a:ext cx="5468938" cy="125069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You may also add a short description here if required. Note that in most instances, a title should be enough.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0977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2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right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3A28714-3745-43B4-A2DD-21359DBB8B4F}"/>
              </a:ext>
            </a:extLst>
          </p:cNvPr>
          <p:cNvGrpSpPr>
            <a:grpSpLocks/>
          </p:cNvGrpSpPr>
          <p:nvPr userDrawn="1"/>
        </p:nvGrpSpPr>
        <p:grpSpPr>
          <a:xfrm>
            <a:off x="6254979" y="1411604"/>
            <a:ext cx="5275030" cy="4296907"/>
            <a:chOff x="4300539" y="1984376"/>
            <a:chExt cx="3589338" cy="2890838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EF878208-F345-4722-8793-EFBC26A1B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9B993A2-151F-46BE-80FE-FD4CDF0BF7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E3D0BC38-5136-47CA-836B-31C557C9A7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B3837B4A-4C19-4627-8F23-AFCA7A061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DFB2BFD1-4BB9-457D-896F-467184F74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67D0FB80-51B6-49F9-BCE6-5AFB62050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4" name="Oval 11">
              <a:extLst>
                <a:ext uri="{FF2B5EF4-FFF2-40B4-BE49-F238E27FC236}">
                  <a16:creationId xmlns:a16="http://schemas.microsoft.com/office/drawing/2014/main" id="{FD8CCD99-A93E-4324-A433-0D850F860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5" name="Oval 12">
              <a:extLst>
                <a:ext uri="{FF2B5EF4-FFF2-40B4-BE49-F238E27FC236}">
                  <a16:creationId xmlns:a16="http://schemas.microsoft.com/office/drawing/2014/main" id="{E593D3F2-D387-4F94-A0C3-85D0E6A0D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6" name="Oval 13">
              <a:extLst>
                <a:ext uri="{FF2B5EF4-FFF2-40B4-BE49-F238E27FC236}">
                  <a16:creationId xmlns:a16="http://schemas.microsoft.com/office/drawing/2014/main" id="{7A32355C-C5F5-414F-8BB4-1C684C291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7" name="Oval 14">
              <a:extLst>
                <a:ext uri="{FF2B5EF4-FFF2-40B4-BE49-F238E27FC236}">
                  <a16:creationId xmlns:a16="http://schemas.microsoft.com/office/drawing/2014/main" id="{D4E861E3-3C89-4223-A1EE-1EC7063B1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8" name="Oval 15">
              <a:extLst>
                <a:ext uri="{FF2B5EF4-FFF2-40B4-BE49-F238E27FC236}">
                  <a16:creationId xmlns:a16="http://schemas.microsoft.com/office/drawing/2014/main" id="{F0A05F66-27C9-49A3-A183-66F6148F98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37AAE914-D516-45F0-8808-CAB73D485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2FEAEF65-C1DD-4203-A6F6-D931FF965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9" y="4154489"/>
              <a:ext cx="3578122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</p:grp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A876B02A-4C2F-4AA0-8BBE-A0E030254BA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83350" y="1654175"/>
            <a:ext cx="4818063" cy="273843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GB" dirty="0"/>
              <a:t>Insert image here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B93A4F44-0428-4D20-BE14-FC7AEF868F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02656" y="6015149"/>
            <a:ext cx="1786688" cy="559057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441B3A8B-5CF5-4555-BEF9-C98B2A489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035117"/>
            <a:ext cx="5468937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This is a feature title with an image to the right.</a:t>
            </a:r>
            <a:endParaRPr lang="en-GB"/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E308998D-244A-4E4F-836C-C702242FEC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4457813"/>
            <a:ext cx="5468938" cy="125069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You may also add a short description here if required. Note that in most instances, a title should be enough.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282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23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6C378-874F-4871-AF4B-0D8CA840E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BCF80A-9578-4731-B737-8152B99E2B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B2219C-4E67-4FCF-8FD9-D4B50DEAEA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35D4CE-6F1C-4C52-95E9-16663185B7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08BC6F-2201-4A23-AC95-2854C8E3A3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98F015-98F5-4E01-A7C3-03353C0A8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F520-F8B6-4DF2-9545-54BA98DA6F19}" type="datetimeFigureOut">
              <a:rPr lang="en-GB" smtClean="0"/>
              <a:t>12/07/2022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BF00E5-7D1E-4B12-9878-94621F90F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196A74-5E6D-4C10-ABD9-561D337CA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22A3-7796-4D8E-8CE6-EA0CA25085E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6480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5D8E4-20B0-4BEA-A7B3-21B5E3964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72AE16-D75F-46F6-BEE7-04D1F7C59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F520-F8B6-4DF2-9545-54BA98DA6F19}" type="datetimeFigureOut">
              <a:rPr lang="en-GB" smtClean="0"/>
              <a:t>12/07/2022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77A422-77F2-4A96-9128-65B5C4622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BFAF4E-76C0-43C6-860A-5F8C386A7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22A3-7796-4D8E-8CE6-EA0CA25085E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6606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AEE6F9-5C45-41AE-86D8-77B0FA5AD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F520-F8B6-4DF2-9545-54BA98DA6F19}" type="datetimeFigureOut">
              <a:rPr lang="en-GB" smtClean="0"/>
              <a:t>12/07/2022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61C494-A950-48F7-B329-BFA965A60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1FAA32-4928-4891-A965-3DE2096E7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22A3-7796-4D8E-8CE6-EA0CA25085E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8845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9478B-BCB6-4F44-9A8E-562C6B598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6E00E-E9D2-41A0-812B-14087FA26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B7BAF4-5036-422F-ACE2-419C863452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E9F43A-56DF-4E8D-B3A0-7700EC942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F520-F8B6-4DF2-9545-54BA98DA6F19}" type="datetimeFigureOut">
              <a:rPr lang="en-GB" smtClean="0"/>
              <a:t>12/07/2022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3B5FBB-8DD5-4535-8DAD-495BF97F6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B0D834-55BF-48BA-9E34-BE7723396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22A3-7796-4D8E-8CE6-EA0CA25085E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6519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3F9CA-7438-41D5-84DC-725E3DEAC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5F7A23-7B5B-4EDA-8A22-819F049DC9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02A704-4819-4B2D-96ED-1CFC4FA2F6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F3AAA-15CC-48DF-B770-2F2C218E3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F520-F8B6-4DF2-9545-54BA98DA6F19}" type="datetimeFigureOut">
              <a:rPr lang="en-GB" smtClean="0"/>
              <a:t>12/07/2022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495FE-0DE1-4774-821B-BC88F78A5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827D97-1DB4-4FF0-A966-03E09820E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22A3-7796-4D8E-8CE6-EA0CA25085E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0482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F30E82-222F-4C56-8DEF-98A379E0A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597D29-1B2D-46D8-8E6A-5278C26EC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B6704-4413-43DD-9534-7BE63E9849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2F520-F8B6-4DF2-9545-54BA98DA6F19}" type="datetimeFigureOut">
              <a:rPr lang="en-GB" smtClean="0"/>
              <a:t>12/07/2022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789974-157A-4884-9AB1-DA2BBA1CC6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FC3B10-F24E-4DDF-8240-7824580348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F22A3-7796-4D8E-8CE6-EA0CA25085E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0480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667" r:id="rId16"/>
    <p:sldLayoutId id="2147483669" r:id="rId17"/>
    <p:sldLayoutId id="2147483655" r:id="rId18"/>
    <p:sldLayoutId id="2147483665" r:id="rId19"/>
    <p:sldLayoutId id="2147483666" r:id="rId20"/>
    <p:sldLayoutId id="2147483671" r:id="rId21"/>
    <p:sldLayoutId id="2147483672" r:id="rId22"/>
    <p:sldLayoutId id="2147483680" r:id="rId23"/>
    <p:sldLayoutId id="2147483679" r:id="rId24"/>
    <p:sldLayoutId id="2147483678" r:id="rId25"/>
    <p:sldLayoutId id="2147483677" r:id="rId26"/>
    <p:sldLayoutId id="2147483675" r:id="rId27"/>
    <p:sldLayoutId id="2147483676" r:id="rId28"/>
    <p:sldLayoutId id="2147483681" r:id="rId29"/>
    <p:sldLayoutId id="2147483682" r:id="rId30"/>
    <p:sldLayoutId id="2147483683" r:id="rId31"/>
    <p:sldLayoutId id="2147483690" r:id="rId32"/>
    <p:sldLayoutId id="2147483691" r:id="rId33"/>
    <p:sldLayoutId id="2147483673" r:id="rId34"/>
    <p:sldLayoutId id="2147483688" r:id="rId35"/>
    <p:sldLayoutId id="2147483689" r:id="rId36"/>
    <p:sldLayoutId id="2147483694" r:id="rId37"/>
    <p:sldLayoutId id="2147483700" r:id="rId38"/>
    <p:sldLayoutId id="2147483699" r:id="rId39"/>
    <p:sldLayoutId id="2147483693" r:id="rId40"/>
    <p:sldLayoutId id="2147483696" r:id="rId41"/>
    <p:sldLayoutId id="2147483697" r:id="rId42"/>
    <p:sldLayoutId id="2147483698" r:id="rId43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8CC42-A3FE-4BF7-8836-FA0EFAE1B3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Making OSM Viable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114388-D99D-4B34-A529-9386E94661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/>
              <a:t>Initial Study Outcomes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3213158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68401-36AB-46C3-A4BB-FC7F3EF93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" y="842852"/>
            <a:ext cx="3926253" cy="2586148"/>
          </a:xfrm>
        </p:spPr>
        <p:txBody>
          <a:bodyPr anchor="b">
            <a:normAutofit/>
          </a:bodyPr>
          <a:lstStyle/>
          <a:p>
            <a:r>
              <a:rPr lang="en-GB" sz="4800" dirty="0"/>
              <a:t>Build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2C137-B1D2-4115-AE3B-8B650B9CDBE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10539" y="381001"/>
            <a:ext cx="6916349" cy="6058875"/>
          </a:xfrm>
        </p:spPr>
        <p:txBody>
          <a:bodyPr>
            <a:noAutofit/>
          </a:bodyPr>
          <a:lstStyle/>
          <a:p>
            <a:pPr marL="742950" lvl="0" indent="-742950">
              <a:buFont typeface="+mj-lt"/>
              <a:buAutoNum type="arabicPeriod"/>
            </a:pPr>
            <a:r>
              <a:rPr lang="en-US" sz="2200" b="1" kern="1200" dirty="0">
                <a:solidFill>
                  <a:srgbClr val="172B4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The total build cost might be close to, or lower than, trad</a:t>
            </a:r>
            <a:endParaRPr lang="en-GB" sz="2200" kern="1200" dirty="0">
              <a:solidFill>
                <a:srgbClr val="172B46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742950" lvl="0" indent="-742950">
              <a:buFont typeface="+mj-lt"/>
              <a:buAutoNum type="arabicPeriod"/>
            </a:pPr>
            <a:endParaRPr lang="en-GB" sz="2200" b="1" kern="1200" dirty="0">
              <a:solidFill>
                <a:srgbClr val="172B46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en-US" sz="2200" b="1" dirty="0">
                <a:latin typeface="Roboto" panose="02000000000000000000" pitchFamily="2" charset="0"/>
                <a:ea typeface="Roboto" panose="02000000000000000000" pitchFamily="2" charset="0"/>
              </a:rPr>
              <a:t>Regional cost variations might reduce the gap</a:t>
            </a:r>
            <a:endParaRPr lang="en-GB" sz="2200" b="1" kern="1200" dirty="0">
              <a:solidFill>
                <a:srgbClr val="172B46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742950" lvl="0" indent="-742950">
              <a:buFont typeface="+mj-lt"/>
              <a:buAutoNum type="arabicPeriod"/>
            </a:pPr>
            <a:endParaRPr lang="en-GB" sz="2200" b="1" kern="1200" dirty="0">
              <a:solidFill>
                <a:srgbClr val="172B46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en-US" sz="2200" b="1" dirty="0">
                <a:latin typeface="Roboto" panose="02000000000000000000" pitchFamily="2" charset="0"/>
                <a:ea typeface="Roboto" panose="02000000000000000000" pitchFamily="2" charset="0"/>
              </a:rPr>
              <a:t>A standard MMC cost profile should be possible</a:t>
            </a:r>
            <a:endParaRPr lang="en-GB" sz="2200" b="1" kern="1200" dirty="0">
              <a:solidFill>
                <a:srgbClr val="172B46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742950" lvl="0" indent="-742950">
              <a:buFont typeface="+mj-lt"/>
              <a:buAutoNum type="arabicPeriod"/>
            </a:pPr>
            <a:endParaRPr lang="en-GB" sz="2200" b="1" kern="1200" dirty="0">
              <a:solidFill>
                <a:srgbClr val="172B46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en-US" sz="2200" b="1" kern="1200" dirty="0">
                <a:solidFill>
                  <a:srgbClr val="172B4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The standard profile might be cost-neutral on development interest</a:t>
            </a:r>
            <a:endParaRPr lang="en-GB" sz="2200" b="1" kern="1200" dirty="0">
              <a:solidFill>
                <a:srgbClr val="172B46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742950" lvl="0" indent="-742950">
              <a:buFont typeface="+mj-lt"/>
              <a:buAutoNum type="arabicPeriod"/>
            </a:pPr>
            <a:endParaRPr lang="en-GB" sz="2200" b="1" kern="1200" dirty="0">
              <a:solidFill>
                <a:srgbClr val="172B46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en-US" sz="2200" b="1" dirty="0">
                <a:latin typeface="Roboto" panose="02000000000000000000" pitchFamily="2" charset="0"/>
                <a:ea typeface="Roboto" panose="02000000000000000000" pitchFamily="2" charset="0"/>
              </a:rPr>
              <a:t>MMC should lead to a reduction in consultants’ fees</a:t>
            </a:r>
            <a:br>
              <a:rPr lang="en-US" sz="2200" b="1" dirty="0"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US" sz="22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en-US" sz="2200" b="1" kern="1200" dirty="0">
                <a:solidFill>
                  <a:srgbClr val="172B4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MMC could reduce HA development overheads</a:t>
            </a:r>
            <a:endParaRPr lang="en-GB" sz="2200" b="1" kern="1200" dirty="0">
              <a:solidFill>
                <a:srgbClr val="172B46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742950" lvl="0" indent="-742950">
              <a:buFont typeface="+mj-lt"/>
              <a:buAutoNum type="arabicPeriod"/>
            </a:pPr>
            <a:endParaRPr lang="en-GB" sz="2200" b="1" kern="1200" dirty="0">
              <a:solidFill>
                <a:srgbClr val="172B46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104F4F-675A-402F-9FB3-62E051976BB7}"/>
              </a:ext>
            </a:extLst>
          </p:cNvPr>
          <p:cNvCxnSpPr>
            <a:cxnSpLocks/>
          </p:cNvCxnSpPr>
          <p:nvPr/>
        </p:nvCxnSpPr>
        <p:spPr>
          <a:xfrm>
            <a:off x="803275" y="3646577"/>
            <a:ext cx="1285875" cy="0"/>
          </a:xfrm>
          <a:prstGeom prst="line">
            <a:avLst/>
          </a:prstGeom>
          <a:ln w="63500">
            <a:solidFill>
              <a:srgbClr val="172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53729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68401-36AB-46C3-A4BB-FC7F3EF93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" y="842852"/>
            <a:ext cx="3926253" cy="2586148"/>
          </a:xfrm>
        </p:spPr>
        <p:txBody>
          <a:bodyPr anchor="b">
            <a:normAutofit/>
          </a:bodyPr>
          <a:lstStyle/>
          <a:p>
            <a:r>
              <a:rPr lang="en-GB" sz="4800" dirty="0"/>
              <a:t>Running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2C137-B1D2-4115-AE3B-8B650B9CDBE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10539" y="744718"/>
            <a:ext cx="6916349" cy="5695158"/>
          </a:xfrm>
        </p:spPr>
        <p:txBody>
          <a:bodyPr>
            <a:normAutofit/>
          </a:bodyPr>
          <a:lstStyle/>
          <a:p>
            <a:pPr marL="742950" lvl="0" indent="-742950">
              <a:buFont typeface="+mj-lt"/>
              <a:buAutoNum type="arabicPeriod"/>
            </a:pPr>
            <a:r>
              <a:rPr lang="en-US" sz="2200" b="1" kern="1200" dirty="0">
                <a:solidFill>
                  <a:srgbClr val="172B4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MMC units could be cheaper to maintain than Trad units</a:t>
            </a:r>
            <a:endParaRPr lang="en-GB" sz="2200" kern="1200" dirty="0">
              <a:solidFill>
                <a:srgbClr val="172B46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742950" lvl="0" indent="-742950">
              <a:buFont typeface="+mj-lt"/>
              <a:buAutoNum type="arabicPeriod"/>
            </a:pPr>
            <a:endParaRPr lang="en-GB" sz="2200" b="1" kern="1200" dirty="0">
              <a:solidFill>
                <a:srgbClr val="172B46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en-US" sz="2200" b="1" dirty="0">
                <a:latin typeface="Roboto" panose="02000000000000000000" pitchFamily="2" charset="0"/>
                <a:ea typeface="Roboto" panose="02000000000000000000" pitchFamily="2" charset="0"/>
              </a:rPr>
              <a:t>MMC units could reduce voids and bad debts</a:t>
            </a:r>
            <a:endParaRPr lang="en-GB" sz="2200" b="1" kern="1200" dirty="0">
              <a:solidFill>
                <a:srgbClr val="172B46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104F4F-675A-402F-9FB3-62E051976BB7}"/>
              </a:ext>
            </a:extLst>
          </p:cNvPr>
          <p:cNvCxnSpPr>
            <a:cxnSpLocks/>
          </p:cNvCxnSpPr>
          <p:nvPr/>
        </p:nvCxnSpPr>
        <p:spPr>
          <a:xfrm>
            <a:off x="803275" y="3646577"/>
            <a:ext cx="1285875" cy="0"/>
          </a:xfrm>
          <a:prstGeom prst="line">
            <a:avLst/>
          </a:prstGeom>
          <a:ln w="63500">
            <a:solidFill>
              <a:srgbClr val="172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96331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68401-36AB-46C3-A4BB-FC7F3EF93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" y="842852"/>
            <a:ext cx="3926253" cy="2586148"/>
          </a:xfrm>
        </p:spPr>
        <p:txBody>
          <a:bodyPr anchor="b">
            <a:normAutofit/>
          </a:bodyPr>
          <a:lstStyle/>
          <a:p>
            <a:r>
              <a:rPr lang="en-GB" sz="4800" dirty="0"/>
              <a:t>Appraisal 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2C137-B1D2-4115-AE3B-8B650B9CDBE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10539" y="744718"/>
            <a:ext cx="6916349" cy="5695158"/>
          </a:xfrm>
        </p:spPr>
        <p:txBody>
          <a:bodyPr>
            <a:normAutofit/>
          </a:bodyPr>
          <a:lstStyle/>
          <a:p>
            <a:pPr marL="742950" lvl="0" indent="-742950">
              <a:buFont typeface="+mj-lt"/>
              <a:buAutoNum type="arabicPeriod"/>
            </a:pPr>
            <a:r>
              <a:rPr lang="en-US" sz="2200" b="1" kern="1200" dirty="0">
                <a:solidFill>
                  <a:srgbClr val="172B4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MMC can only be appraised against Trad to Project Start</a:t>
            </a:r>
          </a:p>
          <a:p>
            <a:pPr marL="742950" lvl="0" indent="-742950">
              <a:buFont typeface="+mj-lt"/>
              <a:buAutoNum type="arabicPeriod"/>
            </a:pPr>
            <a:endParaRPr lang="en-US" sz="2200" b="1" kern="1200" dirty="0">
              <a:solidFill>
                <a:srgbClr val="172B46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en-US" sz="2200" b="1" kern="1200" dirty="0">
                <a:solidFill>
                  <a:srgbClr val="172B4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Land value could be derived on this basis</a:t>
            </a:r>
          </a:p>
          <a:p>
            <a:pPr marL="742950" lvl="0" indent="-742950">
              <a:buFont typeface="+mj-lt"/>
              <a:buAutoNum type="arabicPeriod"/>
            </a:pPr>
            <a:endParaRPr lang="en-US" sz="2200" b="1" kern="1200" dirty="0">
              <a:solidFill>
                <a:srgbClr val="172B46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en-US" sz="2200" b="1" kern="1200" dirty="0">
                <a:solidFill>
                  <a:srgbClr val="172B4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S106 pricing could be related to both project start and the handover of the unit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104F4F-675A-402F-9FB3-62E051976BB7}"/>
              </a:ext>
            </a:extLst>
          </p:cNvPr>
          <p:cNvCxnSpPr>
            <a:cxnSpLocks/>
          </p:cNvCxnSpPr>
          <p:nvPr/>
        </p:nvCxnSpPr>
        <p:spPr>
          <a:xfrm>
            <a:off x="803275" y="3646577"/>
            <a:ext cx="1285875" cy="0"/>
          </a:xfrm>
          <a:prstGeom prst="line">
            <a:avLst/>
          </a:prstGeom>
          <a:ln w="63500">
            <a:solidFill>
              <a:srgbClr val="172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4303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-8385234" y="10598162"/>
            <a:ext cx="10564701" cy="1172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dirty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 Light" panose="020B0306030504020204" pitchFamily="34" charset="0"/>
              </a:rPr>
              <a:t>A company is an association or collection of individuals, whether natural persons, legal persons, or a mixture of both. Company members share a common purpose and unite in order to focus their various talents and organize their collectively available .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6EFDDA79-5997-4F85-97C4-A2F226338846}"/>
              </a:ext>
            </a:extLst>
          </p:cNvPr>
          <p:cNvSpPr txBox="1">
            <a:spLocks/>
          </p:cNvSpPr>
          <p:nvPr/>
        </p:nvSpPr>
        <p:spPr>
          <a:xfrm>
            <a:off x="729229" y="659199"/>
            <a:ext cx="8878011" cy="11317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n-GB" sz="4400" b="0" dirty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Participating organisations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4EAE9E9-387E-4F5A-9064-6D54E9B74D3D}"/>
              </a:ext>
            </a:extLst>
          </p:cNvPr>
          <p:cNvCxnSpPr>
            <a:cxnSpLocks/>
          </p:cNvCxnSpPr>
          <p:nvPr/>
        </p:nvCxnSpPr>
        <p:spPr>
          <a:xfrm>
            <a:off x="729229" y="1537485"/>
            <a:ext cx="1285875" cy="0"/>
          </a:xfrm>
          <a:prstGeom prst="line">
            <a:avLst/>
          </a:prstGeom>
          <a:ln w="63500">
            <a:solidFill>
              <a:srgbClr val="172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9478F8F-E22D-79B1-5096-5E9D8D80AB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2462398"/>
              </p:ext>
            </p:extLst>
          </p:nvPr>
        </p:nvGraphicFramePr>
        <p:xfrm>
          <a:off x="729230" y="1866378"/>
          <a:ext cx="11009114" cy="4602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731981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-8385234" y="10598162"/>
            <a:ext cx="10564701" cy="1172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dirty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 Light" panose="020B0306030504020204" pitchFamily="34" charset="0"/>
              </a:rPr>
              <a:t>A company is an association or collection of individuals, whether natural persons, legal persons, or a mixture of both. Company members share a common purpose and unite in order to focus their various talents and organize their collectively available .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6EFDDA79-5997-4F85-97C4-A2F226338846}"/>
              </a:ext>
            </a:extLst>
          </p:cNvPr>
          <p:cNvSpPr txBox="1">
            <a:spLocks/>
          </p:cNvSpPr>
          <p:nvPr/>
        </p:nvSpPr>
        <p:spPr>
          <a:xfrm>
            <a:off x="729229" y="659199"/>
            <a:ext cx="8878011" cy="11317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n-GB" sz="4400" b="0" dirty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Methodology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4EAE9E9-387E-4F5A-9064-6D54E9B74D3D}"/>
              </a:ext>
            </a:extLst>
          </p:cNvPr>
          <p:cNvCxnSpPr>
            <a:cxnSpLocks/>
          </p:cNvCxnSpPr>
          <p:nvPr/>
        </p:nvCxnSpPr>
        <p:spPr>
          <a:xfrm>
            <a:off x="729229" y="1537485"/>
            <a:ext cx="1285875" cy="0"/>
          </a:xfrm>
          <a:prstGeom prst="line">
            <a:avLst/>
          </a:prstGeom>
          <a:ln w="63500">
            <a:solidFill>
              <a:srgbClr val="172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B9E4162-FFC2-D4C9-D0F1-1B24B8D84A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2650180"/>
              </p:ext>
            </p:extLst>
          </p:nvPr>
        </p:nvGraphicFramePr>
        <p:xfrm>
          <a:off x="729229" y="1790942"/>
          <a:ext cx="10733542" cy="4655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125754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C2741-0B89-4485-B9F8-CCE9A4612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findings</a:t>
            </a:r>
            <a:endParaRPr lang="en-GB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EEA0740-3591-4726-8A3D-AC1D61B222AD}"/>
              </a:ext>
            </a:extLst>
          </p:cNvPr>
          <p:cNvCxnSpPr>
            <a:cxnSpLocks/>
          </p:cNvCxnSpPr>
          <p:nvPr/>
        </p:nvCxnSpPr>
        <p:spPr>
          <a:xfrm>
            <a:off x="819151" y="4532955"/>
            <a:ext cx="1285875" cy="0"/>
          </a:xfrm>
          <a:prstGeom prst="line">
            <a:avLst/>
          </a:prstGeom>
          <a:ln w="63500">
            <a:solidFill>
              <a:srgbClr val="172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91222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68401-36AB-46C3-A4BB-FC7F3EF93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" y="842852"/>
            <a:ext cx="3926253" cy="2586148"/>
          </a:xfrm>
        </p:spPr>
        <p:txBody>
          <a:bodyPr anchor="b">
            <a:normAutofit/>
          </a:bodyPr>
          <a:lstStyle/>
          <a:p>
            <a:r>
              <a:rPr lang="en-GB" sz="4800" dirty="0"/>
              <a:t>Build cost findings </a:t>
            </a:r>
            <a:br>
              <a:rPr lang="en-GB" sz="4800" dirty="0"/>
            </a:br>
            <a:r>
              <a:rPr lang="en-GB" sz="4800" dirty="0"/>
              <a:t>so far…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2C137-B1D2-4115-AE3B-8B650B9CDBE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10539" y="239489"/>
            <a:ext cx="6916349" cy="6200388"/>
          </a:xfrm>
        </p:spPr>
        <p:txBody>
          <a:bodyPr>
            <a:noAutofit/>
          </a:bodyPr>
          <a:lstStyle/>
          <a:p>
            <a:pPr marL="742950" lvl="0" indent="-742950">
              <a:buFont typeface="+mj-lt"/>
              <a:buAutoNum type="arabicPeriod"/>
            </a:pPr>
            <a:r>
              <a:rPr lang="en-US" sz="2200" b="1" dirty="0">
                <a:latin typeface="Roboto" panose="02000000000000000000" pitchFamily="2" charset="0"/>
                <a:ea typeface="Roboto" panose="02000000000000000000" pitchFamily="2" charset="0"/>
              </a:rPr>
              <a:t>Assuming both units built to Future Home Standards – Trad vs Modular unit costs comparable</a:t>
            </a:r>
          </a:p>
          <a:p>
            <a:pPr marL="742950" lvl="0" indent="-742950">
              <a:buFont typeface="+mj-lt"/>
              <a:buAutoNum type="arabicPeriod"/>
            </a:pPr>
            <a:endParaRPr lang="en-US" sz="2200" b="1" kern="1200" dirty="0">
              <a:solidFill>
                <a:srgbClr val="172B46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en-US" sz="2200" b="1" dirty="0">
                <a:latin typeface="Roboto" panose="02000000000000000000" pitchFamily="2" charset="0"/>
                <a:ea typeface="Roboto" panose="02000000000000000000" pitchFamily="2" charset="0"/>
              </a:rPr>
              <a:t>Data from 7 Modular suppliers shows modular 3% cheaper for 2 bed / 4 person, comparable for 3 bed / 5 person </a:t>
            </a:r>
          </a:p>
          <a:p>
            <a:pPr marL="742950" lvl="0" indent="-742950">
              <a:buFont typeface="+mj-lt"/>
              <a:buAutoNum type="arabicPeriod"/>
            </a:pPr>
            <a:endParaRPr lang="en-US" sz="22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en-US" sz="2200" b="1" dirty="0">
                <a:latin typeface="Roboto" panose="02000000000000000000" pitchFamily="2" charset="0"/>
                <a:ea typeface="Roboto" panose="02000000000000000000" pitchFamily="2" charset="0"/>
              </a:rPr>
              <a:t>Time saving achieved after first 20 weeks (after groundworks), but still needs to be quantified</a:t>
            </a:r>
          </a:p>
          <a:p>
            <a:pPr marL="742950" lvl="0" indent="-742950">
              <a:buFont typeface="+mj-lt"/>
              <a:buAutoNum type="arabicPeriod"/>
            </a:pPr>
            <a:endParaRPr lang="en-US" sz="22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en-US" sz="2200" b="1" kern="1200" dirty="0">
                <a:solidFill>
                  <a:srgbClr val="172B4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Need to establish </a:t>
            </a:r>
            <a:r>
              <a:rPr lang="en-US" sz="2200" b="1" dirty="0">
                <a:latin typeface="Roboto" panose="02000000000000000000" pitchFamily="2" charset="0"/>
                <a:ea typeface="Roboto" panose="02000000000000000000" pitchFamily="2" charset="0"/>
              </a:rPr>
              <a:t>two separate cost profiles, for superstructure and substructure</a:t>
            </a:r>
          </a:p>
          <a:p>
            <a:pPr marL="742950" lvl="0" indent="-742950">
              <a:buFont typeface="+mj-lt"/>
              <a:buAutoNum type="arabicPeriod"/>
            </a:pPr>
            <a:endParaRPr lang="en-US" sz="22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en-US" sz="2200" b="1" kern="1200" dirty="0">
                <a:solidFill>
                  <a:srgbClr val="172B4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Consultant costs on average £15k lower – need to disaggregate the data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104F4F-675A-402F-9FB3-62E051976BB7}"/>
              </a:ext>
            </a:extLst>
          </p:cNvPr>
          <p:cNvCxnSpPr>
            <a:cxnSpLocks/>
          </p:cNvCxnSpPr>
          <p:nvPr/>
        </p:nvCxnSpPr>
        <p:spPr>
          <a:xfrm>
            <a:off x="803275" y="3646577"/>
            <a:ext cx="1285875" cy="0"/>
          </a:xfrm>
          <a:prstGeom prst="line">
            <a:avLst/>
          </a:prstGeom>
          <a:ln w="63500">
            <a:solidFill>
              <a:srgbClr val="172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5316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68401-36AB-46C3-A4BB-FC7F3EF93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" y="842852"/>
            <a:ext cx="3926253" cy="2586148"/>
          </a:xfrm>
        </p:spPr>
        <p:txBody>
          <a:bodyPr anchor="b">
            <a:normAutofit/>
          </a:bodyPr>
          <a:lstStyle/>
          <a:p>
            <a:r>
              <a:rPr lang="en-GB" sz="4800" dirty="0"/>
              <a:t>Running cost findings </a:t>
            </a:r>
            <a:br>
              <a:rPr lang="en-GB" sz="4800" dirty="0"/>
            </a:br>
            <a:r>
              <a:rPr lang="en-GB" sz="4800" dirty="0"/>
              <a:t>so far…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2C137-B1D2-4115-AE3B-8B650B9CDBE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10539" y="744718"/>
            <a:ext cx="6916349" cy="5695158"/>
          </a:xfrm>
        </p:spPr>
        <p:txBody>
          <a:bodyPr>
            <a:normAutofit/>
          </a:bodyPr>
          <a:lstStyle/>
          <a:p>
            <a:pPr marL="742950" lvl="0" indent="-742950">
              <a:buFont typeface="+mj-lt"/>
              <a:buAutoNum type="arabicPeriod"/>
            </a:pPr>
            <a:r>
              <a:rPr lang="en-US" sz="2200" b="1" dirty="0">
                <a:latin typeface="Roboto" panose="02000000000000000000" pitchFamily="2" charset="0"/>
                <a:ea typeface="Roboto" panose="02000000000000000000" pitchFamily="2" charset="0"/>
              </a:rPr>
              <a:t>More data on life-cycle costs needs to be collected</a:t>
            </a:r>
          </a:p>
          <a:p>
            <a:pPr marL="742950" lvl="0" indent="-742950">
              <a:buFont typeface="+mj-lt"/>
              <a:buAutoNum type="arabicPeriod"/>
            </a:pPr>
            <a:endParaRPr lang="en-US" sz="2200" b="1" kern="1200" dirty="0">
              <a:solidFill>
                <a:srgbClr val="172B46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en-US" sz="2200" b="1" dirty="0">
                <a:latin typeface="Roboto" panose="02000000000000000000" pitchFamily="2" charset="0"/>
                <a:ea typeface="Roboto" panose="02000000000000000000" pitchFamily="2" charset="0"/>
              </a:rPr>
              <a:t>M3 plan to introduce an online live benchmarking resource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104F4F-675A-402F-9FB3-62E051976BB7}"/>
              </a:ext>
            </a:extLst>
          </p:cNvPr>
          <p:cNvCxnSpPr>
            <a:cxnSpLocks/>
          </p:cNvCxnSpPr>
          <p:nvPr/>
        </p:nvCxnSpPr>
        <p:spPr>
          <a:xfrm>
            <a:off x="803275" y="3646577"/>
            <a:ext cx="1285875" cy="0"/>
          </a:xfrm>
          <a:prstGeom prst="line">
            <a:avLst/>
          </a:prstGeom>
          <a:ln w="63500">
            <a:solidFill>
              <a:srgbClr val="172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2850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68401-36AB-46C3-A4BB-FC7F3EF93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" y="842852"/>
            <a:ext cx="3926253" cy="2586148"/>
          </a:xfrm>
        </p:spPr>
        <p:txBody>
          <a:bodyPr anchor="b">
            <a:noAutofit/>
          </a:bodyPr>
          <a:lstStyle/>
          <a:p>
            <a:r>
              <a:rPr lang="en-GB" sz="4800" dirty="0"/>
              <a:t>Appraisal methodology findings</a:t>
            </a:r>
            <a:br>
              <a:rPr lang="en-GB" sz="4800" dirty="0"/>
            </a:br>
            <a:r>
              <a:rPr lang="en-GB" sz="4800" dirty="0"/>
              <a:t>so far…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2C137-B1D2-4115-AE3B-8B650B9CDBE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10539" y="744718"/>
            <a:ext cx="6916349" cy="5695158"/>
          </a:xfrm>
        </p:spPr>
        <p:txBody>
          <a:bodyPr>
            <a:normAutofit/>
          </a:bodyPr>
          <a:lstStyle/>
          <a:p>
            <a:pPr marL="742950" lvl="0" indent="-742950">
              <a:buFont typeface="+mj-lt"/>
              <a:buAutoNum type="arabicPeriod"/>
            </a:pPr>
            <a:endParaRPr lang="en-US" sz="2200" b="1" kern="1200" dirty="0">
              <a:solidFill>
                <a:srgbClr val="172B46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en-US" sz="2200" b="1" dirty="0">
                <a:latin typeface="Roboto" panose="02000000000000000000" pitchFamily="2" charset="0"/>
                <a:ea typeface="Roboto" panose="02000000000000000000" pitchFamily="2" charset="0"/>
              </a:rPr>
              <a:t>Modular units can only be compared to Trad when Revenue and Capital cash flows should be discounted back to project start</a:t>
            </a:r>
          </a:p>
          <a:p>
            <a:pPr marL="742950" lvl="0" indent="-742950">
              <a:buFont typeface="+mj-lt"/>
              <a:buAutoNum type="arabicPeriod"/>
            </a:pPr>
            <a:endParaRPr lang="en-US" sz="22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en-US" sz="2200" b="1" dirty="0">
                <a:latin typeface="Roboto" panose="02000000000000000000" pitchFamily="2" charset="0"/>
                <a:ea typeface="Roboto" panose="02000000000000000000" pitchFamily="2" charset="0"/>
              </a:rPr>
              <a:t>Modular developments can be appraised in Pamwin with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104F4F-675A-402F-9FB3-62E051976BB7}"/>
              </a:ext>
            </a:extLst>
          </p:cNvPr>
          <p:cNvCxnSpPr>
            <a:cxnSpLocks/>
          </p:cNvCxnSpPr>
          <p:nvPr/>
        </p:nvCxnSpPr>
        <p:spPr>
          <a:xfrm>
            <a:off x="803275" y="3646577"/>
            <a:ext cx="1285875" cy="0"/>
          </a:xfrm>
          <a:prstGeom prst="line">
            <a:avLst/>
          </a:prstGeom>
          <a:ln w="63500">
            <a:solidFill>
              <a:srgbClr val="172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83862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C2741-0B89-4485-B9F8-CCE9A4612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" y="1343030"/>
            <a:ext cx="9753600" cy="1936496"/>
          </a:xfrm>
        </p:spPr>
        <p:txBody>
          <a:bodyPr>
            <a:normAutofit/>
          </a:bodyPr>
          <a:lstStyle/>
          <a:p>
            <a:r>
              <a:rPr lang="en-US" dirty="0"/>
              <a:t>Hear from clients</a:t>
            </a:r>
            <a:endParaRPr lang="en-GB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EEA0740-3591-4726-8A3D-AC1D61B222AD}"/>
              </a:ext>
            </a:extLst>
          </p:cNvPr>
          <p:cNvCxnSpPr>
            <a:cxnSpLocks/>
          </p:cNvCxnSpPr>
          <p:nvPr/>
        </p:nvCxnSpPr>
        <p:spPr>
          <a:xfrm>
            <a:off x="819151" y="3302027"/>
            <a:ext cx="1285875" cy="0"/>
          </a:xfrm>
          <a:prstGeom prst="line">
            <a:avLst/>
          </a:prstGeom>
          <a:ln w="63500">
            <a:solidFill>
              <a:srgbClr val="172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005AE7C4-A00B-45E4-B2F9-3C8EE84D7ADA}"/>
              </a:ext>
            </a:extLst>
          </p:cNvPr>
          <p:cNvSpPr txBox="1">
            <a:spLocks/>
          </p:cNvSpPr>
          <p:nvPr/>
        </p:nvSpPr>
        <p:spPr>
          <a:xfrm>
            <a:off x="723901" y="3671295"/>
            <a:ext cx="9174360" cy="7189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172B46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endParaRPr lang="en-GB" sz="2000" b="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D81F0CD-1E3F-4BF0-9814-265E424B5768}"/>
              </a:ext>
            </a:extLst>
          </p:cNvPr>
          <p:cNvSpPr txBox="1">
            <a:spLocks/>
          </p:cNvSpPr>
          <p:nvPr/>
        </p:nvSpPr>
        <p:spPr>
          <a:xfrm>
            <a:off x="723901" y="4491910"/>
            <a:ext cx="9174360" cy="7189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172B46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endParaRPr lang="en-GB" sz="2400" b="0" dirty="0"/>
          </a:p>
        </p:txBody>
      </p:sp>
    </p:spTree>
    <p:extLst>
      <p:ext uri="{BB962C8B-B14F-4D97-AF65-F5344CB8AC3E}">
        <p14:creationId xmlns:p14="http://schemas.microsoft.com/office/powerpoint/2010/main" val="15225656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-8385234" y="10598162"/>
            <a:ext cx="10564701" cy="1172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dirty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 Light" panose="020B0306030504020204" pitchFamily="34" charset="0"/>
              </a:rPr>
              <a:t>A company is an association or collection of individuals, whether natural persons, legal persons, or a mixture of both. Company members share a common purpose and unite in order to focus their various talents and organize their collectively available .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6EFDDA79-5997-4F85-97C4-A2F226338846}"/>
              </a:ext>
            </a:extLst>
          </p:cNvPr>
          <p:cNvSpPr txBox="1">
            <a:spLocks/>
          </p:cNvSpPr>
          <p:nvPr/>
        </p:nvSpPr>
        <p:spPr>
          <a:xfrm>
            <a:off x="729229" y="659199"/>
            <a:ext cx="8878011" cy="11317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n-GB" sz="4400" b="0" dirty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Off-site manufacture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4EAE9E9-387E-4F5A-9064-6D54E9B74D3D}"/>
              </a:ext>
            </a:extLst>
          </p:cNvPr>
          <p:cNvCxnSpPr>
            <a:cxnSpLocks/>
          </p:cNvCxnSpPr>
          <p:nvPr/>
        </p:nvCxnSpPr>
        <p:spPr>
          <a:xfrm>
            <a:off x="729229" y="1537485"/>
            <a:ext cx="1285875" cy="0"/>
          </a:xfrm>
          <a:prstGeom prst="line">
            <a:avLst/>
          </a:prstGeom>
          <a:ln w="63500">
            <a:solidFill>
              <a:srgbClr val="172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C9F33FA-3444-641F-272B-84A670D5A1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933266"/>
              </p:ext>
            </p:extLst>
          </p:nvPr>
        </p:nvGraphicFramePr>
        <p:xfrm>
          <a:off x="729229" y="1790942"/>
          <a:ext cx="10733542" cy="4688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780240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8A23B90-08D3-A44E-EAC4-4FE20FD0B72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8041" y="413657"/>
            <a:ext cx="11872898" cy="600891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05AE7C4-A00B-45E4-B2F9-3C8EE84D7ADA}"/>
              </a:ext>
            </a:extLst>
          </p:cNvPr>
          <p:cNvSpPr txBox="1">
            <a:spLocks/>
          </p:cNvSpPr>
          <p:nvPr/>
        </p:nvSpPr>
        <p:spPr>
          <a:xfrm>
            <a:off x="723901" y="3671295"/>
            <a:ext cx="9174360" cy="7189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172B46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endParaRPr lang="en-GB" sz="2000" b="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D81F0CD-1E3F-4BF0-9814-265E424B5768}"/>
              </a:ext>
            </a:extLst>
          </p:cNvPr>
          <p:cNvSpPr txBox="1">
            <a:spLocks/>
          </p:cNvSpPr>
          <p:nvPr/>
        </p:nvSpPr>
        <p:spPr>
          <a:xfrm>
            <a:off x="723901" y="4491910"/>
            <a:ext cx="9174360" cy="7189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172B46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endParaRPr lang="en-GB" sz="2400" b="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034832-144A-CB3E-7005-9E6FA411602C}"/>
              </a:ext>
            </a:extLst>
          </p:cNvPr>
          <p:cNvSpPr txBox="1"/>
          <p:nvPr/>
        </p:nvSpPr>
        <p:spPr>
          <a:xfrm>
            <a:off x="8001000" y="66185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5E29AD-B99E-0CC5-BE00-9DA6E5B2D59E}"/>
              </a:ext>
            </a:extLst>
          </p:cNvPr>
          <p:cNvSpPr txBox="1"/>
          <p:nvPr/>
        </p:nvSpPr>
        <p:spPr>
          <a:xfrm>
            <a:off x="5110011" y="6444343"/>
            <a:ext cx="69009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Excerpt from the report “Introducing the MMC Definition Framework” by the DLUHC MMC Working Group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7128B0-D131-7251-B491-14DE45FD160E}"/>
              </a:ext>
            </a:extLst>
          </p:cNvPr>
          <p:cNvSpPr/>
          <p:nvPr/>
        </p:nvSpPr>
        <p:spPr>
          <a:xfrm>
            <a:off x="3156857" y="413657"/>
            <a:ext cx="5780314" cy="299113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01800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-8385234" y="10598162"/>
            <a:ext cx="10564701" cy="1172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dirty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 Light" panose="020B0306030504020204" pitchFamily="34" charset="0"/>
              </a:rPr>
              <a:t>A company is an association or collection of individuals, whether natural persons, legal persons, or a mixture of both. Company members share a common purpose and unite in order to focus their various talents and organize their collectively available .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6EFDDA79-5997-4F85-97C4-A2F226338846}"/>
              </a:ext>
            </a:extLst>
          </p:cNvPr>
          <p:cNvSpPr txBox="1">
            <a:spLocks/>
          </p:cNvSpPr>
          <p:nvPr/>
        </p:nvSpPr>
        <p:spPr>
          <a:xfrm>
            <a:off x="729229" y="659199"/>
            <a:ext cx="8878011" cy="11317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n-GB" sz="4400" b="0" dirty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OSM Timescales (20 homes)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4EAE9E9-387E-4F5A-9064-6D54E9B74D3D}"/>
              </a:ext>
            </a:extLst>
          </p:cNvPr>
          <p:cNvCxnSpPr>
            <a:cxnSpLocks/>
          </p:cNvCxnSpPr>
          <p:nvPr/>
        </p:nvCxnSpPr>
        <p:spPr>
          <a:xfrm>
            <a:off x="729229" y="1537485"/>
            <a:ext cx="1285875" cy="0"/>
          </a:xfrm>
          <a:prstGeom prst="line">
            <a:avLst/>
          </a:prstGeom>
          <a:ln w="63500">
            <a:solidFill>
              <a:srgbClr val="172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8EA86B4-140B-3D56-E24C-CA32E1500F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3081056"/>
              </p:ext>
            </p:extLst>
          </p:nvPr>
        </p:nvGraphicFramePr>
        <p:xfrm>
          <a:off x="729229" y="1790942"/>
          <a:ext cx="10733542" cy="4519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642235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68401-36AB-46C3-A4BB-FC7F3EF93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" y="842852"/>
            <a:ext cx="3926253" cy="2586148"/>
          </a:xfrm>
        </p:spPr>
        <p:txBody>
          <a:bodyPr anchor="b"/>
          <a:lstStyle/>
          <a:p>
            <a:r>
              <a:rPr lang="en-GB" dirty="0"/>
              <a:t>Where I’m going with this…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2C137-B1D2-4115-AE3B-8B650B9CDBE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10539" y="744718"/>
            <a:ext cx="6916349" cy="5695158"/>
          </a:xfrm>
        </p:spPr>
        <p:txBody>
          <a:bodyPr>
            <a:normAutofit fontScale="92500"/>
          </a:bodyPr>
          <a:lstStyle/>
          <a:p>
            <a:pPr marL="742950" lvl="0" indent="-742950">
              <a:buFont typeface="+mj-lt"/>
              <a:buAutoNum type="arabicPeriod"/>
            </a:pPr>
            <a:r>
              <a:rPr lang="en-GB" sz="3600" b="1" kern="1200" dirty="0">
                <a:solidFill>
                  <a:srgbClr val="172B4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Why are we talking about OSM?</a:t>
            </a:r>
            <a:endParaRPr lang="en-GB" sz="3600" kern="1200" dirty="0">
              <a:solidFill>
                <a:srgbClr val="172B46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742950" lvl="0" indent="-742950">
              <a:buFont typeface="+mj-lt"/>
              <a:buAutoNum type="arabicPeriod"/>
            </a:pPr>
            <a:endParaRPr lang="en-GB" sz="3600" b="1" kern="1200" dirty="0">
              <a:solidFill>
                <a:srgbClr val="172B46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en-GB" sz="3600" b="1" dirty="0">
                <a:latin typeface="Roboto" panose="02000000000000000000" pitchFamily="2" charset="0"/>
                <a:ea typeface="Roboto" panose="02000000000000000000" pitchFamily="2" charset="0"/>
              </a:rPr>
              <a:t>Background to the study</a:t>
            </a:r>
            <a:endParaRPr lang="en-GB" sz="3600" b="1" kern="1200" dirty="0">
              <a:solidFill>
                <a:srgbClr val="172B46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742950" lvl="0" indent="-742950">
              <a:buFont typeface="+mj-lt"/>
              <a:buAutoNum type="arabicPeriod"/>
            </a:pPr>
            <a:endParaRPr lang="en-GB" sz="2400" b="1" kern="1200" dirty="0">
              <a:solidFill>
                <a:srgbClr val="172B46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en-GB" sz="3600" b="1" dirty="0">
                <a:latin typeface="Roboto" panose="02000000000000000000" pitchFamily="2" charset="0"/>
                <a:ea typeface="Roboto" panose="02000000000000000000" pitchFamily="2" charset="0"/>
              </a:rPr>
              <a:t>Scope of the study</a:t>
            </a:r>
            <a:endParaRPr lang="en-GB" sz="3600" b="1" kern="1200" dirty="0">
              <a:solidFill>
                <a:srgbClr val="172B46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742950" lvl="0" indent="-742950">
              <a:buFont typeface="+mj-lt"/>
              <a:buAutoNum type="arabicPeriod"/>
            </a:pPr>
            <a:endParaRPr lang="en-GB" sz="2400" b="1" kern="1200" dirty="0">
              <a:solidFill>
                <a:srgbClr val="172B46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en-GB" sz="3600" b="1" kern="1200" dirty="0">
                <a:solidFill>
                  <a:srgbClr val="172B4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Initial findings</a:t>
            </a:r>
          </a:p>
          <a:p>
            <a:pPr marL="742950" lvl="0" indent="-742950">
              <a:buFont typeface="+mj-lt"/>
              <a:buAutoNum type="arabicPeriod"/>
            </a:pPr>
            <a:endParaRPr lang="en-GB" sz="3600" b="1" kern="1200" dirty="0">
              <a:solidFill>
                <a:srgbClr val="172B46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en-GB" sz="3600" b="1" dirty="0">
                <a:latin typeface="Roboto" panose="02000000000000000000" pitchFamily="2" charset="0"/>
                <a:ea typeface="Roboto" panose="02000000000000000000" pitchFamily="2" charset="0"/>
              </a:rPr>
              <a:t>Input from clients</a:t>
            </a:r>
            <a:endParaRPr lang="en-GB" sz="3600" b="1" kern="1200" dirty="0">
              <a:solidFill>
                <a:srgbClr val="172B46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742950" lvl="0" indent="-742950">
              <a:buFont typeface="+mj-lt"/>
              <a:buAutoNum type="arabicPeriod"/>
            </a:pPr>
            <a:endParaRPr lang="en-GB" sz="2400" b="1" kern="1200" dirty="0">
              <a:solidFill>
                <a:srgbClr val="172B46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104F4F-675A-402F-9FB3-62E051976BB7}"/>
              </a:ext>
            </a:extLst>
          </p:cNvPr>
          <p:cNvCxnSpPr>
            <a:cxnSpLocks/>
          </p:cNvCxnSpPr>
          <p:nvPr/>
        </p:nvCxnSpPr>
        <p:spPr>
          <a:xfrm>
            <a:off x="803275" y="3646577"/>
            <a:ext cx="1285875" cy="0"/>
          </a:xfrm>
          <a:prstGeom prst="line">
            <a:avLst/>
          </a:prstGeom>
          <a:ln w="63500">
            <a:solidFill>
              <a:srgbClr val="172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65404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-8385234" y="10598162"/>
            <a:ext cx="10564701" cy="1172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dirty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 Light" panose="020B0306030504020204" pitchFamily="34" charset="0"/>
              </a:rPr>
              <a:t>A company is an association or collection of individuals, whether natural persons, legal persons, or a mixture of both. Company members share a common purpose and unite in order to focus their various talents and organize their collectively available .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6EFDDA79-5997-4F85-97C4-A2F226338846}"/>
              </a:ext>
            </a:extLst>
          </p:cNvPr>
          <p:cNvSpPr txBox="1">
            <a:spLocks/>
          </p:cNvSpPr>
          <p:nvPr/>
        </p:nvSpPr>
        <p:spPr>
          <a:xfrm>
            <a:off x="-1" y="659199"/>
            <a:ext cx="9607241" cy="11317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 algn="ctr"/>
            <a:r>
              <a:rPr lang="en-GB" sz="4400" b="0" dirty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Why are we talking about MMC?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4EAE9E9-387E-4F5A-9064-6D54E9B74D3D}"/>
              </a:ext>
            </a:extLst>
          </p:cNvPr>
          <p:cNvCxnSpPr>
            <a:cxnSpLocks/>
          </p:cNvCxnSpPr>
          <p:nvPr/>
        </p:nvCxnSpPr>
        <p:spPr>
          <a:xfrm>
            <a:off x="729229" y="1537485"/>
            <a:ext cx="1285875" cy="0"/>
          </a:xfrm>
          <a:prstGeom prst="line">
            <a:avLst/>
          </a:prstGeom>
          <a:ln w="63500">
            <a:solidFill>
              <a:srgbClr val="172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B6EAFA2-242F-84CA-B381-509D363288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7826886"/>
              </p:ext>
            </p:extLst>
          </p:nvPr>
        </p:nvGraphicFramePr>
        <p:xfrm>
          <a:off x="729229" y="1790942"/>
          <a:ext cx="10486762" cy="44833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721270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1DC4CC-6461-445C-88CB-80A8D6BA36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90FF5F-6E51-44C7-947A-AA982DC1E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4B78A9-B3F1-4D30-81A4-D99CCE2E86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-8385234" y="10598162"/>
            <a:ext cx="10564701" cy="1172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dirty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 Light" panose="020B0306030504020204" pitchFamily="34" charset="0"/>
              </a:rPr>
              <a:t>A company is an association or collection of individuals, whether natural persons, legal persons, or a mixture of both. Company members share a common purpose and unite in order to focus their various talents and organize their collectively available .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6EFDDA79-5997-4F85-97C4-A2F226338846}"/>
              </a:ext>
            </a:extLst>
          </p:cNvPr>
          <p:cNvSpPr txBox="1">
            <a:spLocks/>
          </p:cNvSpPr>
          <p:nvPr/>
        </p:nvSpPr>
        <p:spPr>
          <a:xfrm>
            <a:off x="729229" y="659199"/>
            <a:ext cx="8878011" cy="11317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n-GB" sz="4400" b="0" dirty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Bromford has a problem…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4EAE9E9-387E-4F5A-9064-6D54E9B74D3D}"/>
              </a:ext>
            </a:extLst>
          </p:cNvPr>
          <p:cNvCxnSpPr>
            <a:cxnSpLocks/>
          </p:cNvCxnSpPr>
          <p:nvPr/>
        </p:nvCxnSpPr>
        <p:spPr>
          <a:xfrm>
            <a:off x="729229" y="1537485"/>
            <a:ext cx="1285875" cy="0"/>
          </a:xfrm>
          <a:prstGeom prst="line">
            <a:avLst/>
          </a:prstGeom>
          <a:ln w="63500">
            <a:solidFill>
              <a:srgbClr val="172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2EF96EB-4EF7-06E7-D9F3-8FB3AE4996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444597"/>
              </p:ext>
            </p:extLst>
          </p:nvPr>
        </p:nvGraphicFramePr>
        <p:xfrm>
          <a:off x="729229" y="1790942"/>
          <a:ext cx="10733542" cy="4575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697938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-8385234" y="10598162"/>
            <a:ext cx="10564701" cy="1172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dirty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 Light" panose="020B0306030504020204" pitchFamily="34" charset="0"/>
              </a:rPr>
              <a:t>A company is an association or collection of individuals, whether natural persons, legal persons, or a mixture of both. Company members share a common purpose and unite in order to focus their various talents and organize their collectively available .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6EFDDA79-5997-4F85-97C4-A2F226338846}"/>
              </a:ext>
            </a:extLst>
          </p:cNvPr>
          <p:cNvSpPr txBox="1">
            <a:spLocks/>
          </p:cNvSpPr>
          <p:nvPr/>
        </p:nvSpPr>
        <p:spPr>
          <a:xfrm>
            <a:off x="729229" y="659199"/>
            <a:ext cx="8878011" cy="11317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n-GB" sz="4400" b="0" dirty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Why weren’t they viable?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4EAE9E9-387E-4F5A-9064-6D54E9B74D3D}"/>
              </a:ext>
            </a:extLst>
          </p:cNvPr>
          <p:cNvCxnSpPr>
            <a:cxnSpLocks/>
          </p:cNvCxnSpPr>
          <p:nvPr/>
        </p:nvCxnSpPr>
        <p:spPr>
          <a:xfrm>
            <a:off x="729229" y="1537485"/>
            <a:ext cx="1285875" cy="0"/>
          </a:xfrm>
          <a:prstGeom prst="line">
            <a:avLst/>
          </a:prstGeom>
          <a:ln w="63500">
            <a:solidFill>
              <a:srgbClr val="172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D30EA9F-FA38-878D-04AC-425485763F65}"/>
              </a:ext>
            </a:extLst>
          </p:cNvPr>
          <p:cNvSpPr txBox="1"/>
          <p:nvPr/>
        </p:nvSpPr>
        <p:spPr>
          <a:xfrm>
            <a:off x="729229" y="2111022"/>
            <a:ext cx="1048063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+mj-lt"/>
              <a:buAutoNum type="arabicPeriod"/>
            </a:pPr>
            <a:r>
              <a:rPr lang="en-GB" sz="2400" dirty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Assumption that </a:t>
            </a:r>
            <a:r>
              <a:rPr lang="en-GB" sz="2400" b="0" kern="1200" dirty="0">
                <a:solidFill>
                  <a:srgbClr val="172B46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OSM is 20% more expensive than Trad build</a:t>
            </a:r>
            <a:br>
              <a:rPr lang="en-GB" sz="2400" b="0" kern="1200" dirty="0">
                <a:solidFill>
                  <a:srgbClr val="172B46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</a:br>
            <a:endParaRPr lang="en-GB" sz="2400" b="0" kern="1200" dirty="0">
              <a:solidFill>
                <a:srgbClr val="172B46"/>
              </a:solidFill>
              <a:effectLst/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GB" sz="2400" b="0" kern="1200" dirty="0">
                <a:solidFill>
                  <a:srgbClr val="172B46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Land offer = NPV less capital costs</a:t>
            </a:r>
            <a:br>
              <a:rPr lang="en-GB" sz="2400" b="0" kern="1200" dirty="0">
                <a:solidFill>
                  <a:srgbClr val="172B46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</a:br>
            <a:endParaRPr lang="en-GB" sz="2400" dirty="0">
              <a:solidFill>
                <a:srgbClr val="172B46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GB" sz="2400" b="0" kern="1200" dirty="0">
                <a:solidFill>
                  <a:srgbClr val="172B46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20% higher build costs = lower land offer</a:t>
            </a:r>
            <a:br>
              <a:rPr lang="en-GB" sz="2400" b="0" kern="1200" dirty="0">
                <a:solidFill>
                  <a:srgbClr val="172B46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</a:br>
            <a:endParaRPr lang="en-GB" sz="2400" b="0" kern="1200" dirty="0">
              <a:solidFill>
                <a:srgbClr val="172B46"/>
              </a:solidFill>
              <a:effectLst/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GB" sz="2400" dirty="0">
                <a:latin typeface="Roboto Light" panose="02000000000000000000" pitchFamily="2" charset="0"/>
                <a:ea typeface="Roboto Light" panose="02000000000000000000" pitchFamily="2" charset="0"/>
              </a:rPr>
              <a:t>But…</a:t>
            </a:r>
            <a:br>
              <a:rPr lang="en-GB" sz="2400" dirty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</a:br>
            <a:br>
              <a:rPr lang="en-GB" sz="2400" dirty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</a:br>
            <a:r>
              <a:rPr lang="en-GB" sz="2400" dirty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	</a:t>
            </a:r>
            <a:r>
              <a:rPr lang="en-GB" sz="2800" b="1" kern="1200" dirty="0">
                <a:solidFill>
                  <a:srgbClr val="172B46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The Appraisal assumptions were still based on Trad units</a:t>
            </a:r>
          </a:p>
        </p:txBody>
      </p:sp>
    </p:spTree>
    <p:extLst>
      <p:ext uri="{BB962C8B-B14F-4D97-AF65-F5344CB8AC3E}">
        <p14:creationId xmlns:p14="http://schemas.microsoft.com/office/powerpoint/2010/main" val="12232876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C2741-0B89-4485-B9F8-CCE9A4612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MMC study devised </a:t>
            </a:r>
            <a:br>
              <a:rPr lang="en-US" dirty="0"/>
            </a:br>
            <a:r>
              <a:rPr lang="en-US" dirty="0"/>
              <a:t>to test assumptions</a:t>
            </a:r>
            <a:endParaRPr lang="en-GB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EEA0740-3591-4726-8A3D-AC1D61B222AD}"/>
              </a:ext>
            </a:extLst>
          </p:cNvPr>
          <p:cNvCxnSpPr>
            <a:cxnSpLocks/>
          </p:cNvCxnSpPr>
          <p:nvPr/>
        </p:nvCxnSpPr>
        <p:spPr>
          <a:xfrm>
            <a:off x="819151" y="4532955"/>
            <a:ext cx="1285875" cy="0"/>
          </a:xfrm>
          <a:prstGeom prst="line">
            <a:avLst/>
          </a:prstGeom>
          <a:ln w="63500">
            <a:solidFill>
              <a:srgbClr val="172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164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1248</Words>
  <Application>Microsoft Office PowerPoint</Application>
  <PresentationFormat>Widescreen</PresentationFormat>
  <Paragraphs>167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Roboto Light</vt:lpstr>
      <vt:lpstr>Roboto</vt:lpstr>
      <vt:lpstr>Calibri</vt:lpstr>
      <vt:lpstr>DomaineRegular</vt:lpstr>
      <vt:lpstr>Roboto Black</vt:lpstr>
      <vt:lpstr>Calibri Light</vt:lpstr>
      <vt:lpstr>-apple-system</vt:lpstr>
      <vt:lpstr>Office Theme</vt:lpstr>
      <vt:lpstr>Making OSM Viable</vt:lpstr>
      <vt:lpstr>PowerPoint Presentation</vt:lpstr>
      <vt:lpstr>PowerPoint Presentation</vt:lpstr>
      <vt:lpstr>PowerPoint Presentation</vt:lpstr>
      <vt:lpstr>Where I’m going with this…</vt:lpstr>
      <vt:lpstr>PowerPoint Presentation</vt:lpstr>
      <vt:lpstr>PowerPoint Presentation</vt:lpstr>
      <vt:lpstr>PowerPoint Presentation</vt:lpstr>
      <vt:lpstr>MMC study devised  to test assumptions</vt:lpstr>
      <vt:lpstr>Build Costs</vt:lpstr>
      <vt:lpstr>Running Costs</vt:lpstr>
      <vt:lpstr>Appraisal methodology</vt:lpstr>
      <vt:lpstr>PowerPoint Presentation</vt:lpstr>
      <vt:lpstr>PowerPoint Presentation</vt:lpstr>
      <vt:lpstr>Initial findings</vt:lpstr>
      <vt:lpstr>Build cost findings  so far…</vt:lpstr>
      <vt:lpstr>Running cost findings  so far…</vt:lpstr>
      <vt:lpstr>Appraisal methodology findings so far…</vt:lpstr>
      <vt:lpstr>Hear from clients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Jonathan Ramos</dc:creator>
  <cp:lastModifiedBy>Craig Oosthuizen</cp:lastModifiedBy>
  <cp:revision>11</cp:revision>
  <dcterms:created xsi:type="dcterms:W3CDTF">2019-10-25T12:10:47Z</dcterms:created>
  <dcterms:modified xsi:type="dcterms:W3CDTF">2022-07-12T11:16:06Z</dcterms:modified>
</cp:coreProperties>
</file>