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21" r:id="rId2"/>
    <p:sldId id="2727" r:id="rId3"/>
    <p:sldId id="2748" r:id="rId4"/>
    <p:sldId id="2747" r:id="rId5"/>
    <p:sldId id="2726" r:id="rId6"/>
    <p:sldId id="2746" r:id="rId7"/>
    <p:sldId id="2749" r:id="rId8"/>
    <p:sldId id="2751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bold r:id="rId22"/>
      <p:boldItalic r:id="rId23"/>
    </p:embeddedFont>
    <p:embeddedFont>
      <p:font typeface="Roboto Light" panose="02000000000000000000" pitchFamily="2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56223" autoAdjust="0"/>
  </p:normalViewPr>
  <p:slideViewPr>
    <p:cSldViewPr snapToGrid="0">
      <p:cViewPr varScale="1">
        <p:scale>
          <a:sx n="55" d="100"/>
          <a:sy n="55" d="100"/>
        </p:scale>
        <p:origin x="1603" y="48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-1485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083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RD20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6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1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8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https://www.m3h.co.uk/content/images/email/email-logo-hatc.png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Pamwin User Group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&amp; 13</a:t>
            </a:r>
            <a:r>
              <a:rPr lang="en-US" baseline="30000" dirty="0"/>
              <a:t>th</a:t>
            </a:r>
            <a:r>
              <a:rPr lang="en-US" dirty="0"/>
              <a:t> July 2022  |  Bristol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D4B5-259B-49A1-B5B0-C3F35471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GB" dirty="0"/>
              <a:t>ompany </a:t>
            </a:r>
            <a:br>
              <a:rPr lang="en-GB" dirty="0"/>
            </a:br>
            <a:r>
              <a:rPr lang="en-GB" dirty="0"/>
              <a:t>News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4557D-F75F-40A9-9B99-7883DE895F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1333" y="448680"/>
            <a:ext cx="7346500" cy="5718175"/>
          </a:xfrm>
        </p:spPr>
        <p:txBody>
          <a:bodyPr numCol="1"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Interim project management services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Development Training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Understanding Development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57150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Acquisition &amp; Planning</a:t>
            </a:r>
          </a:p>
          <a:p>
            <a:pPr marL="57150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On site contract management</a:t>
            </a:r>
          </a:p>
          <a:p>
            <a:pPr marL="57150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1500" lvl="1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Viability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19D3EE-B662-4DD7-AB65-7BDC7CE68231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Your challenges expertly solved in partnership">
            <a:extLst>
              <a:ext uri="{FF2B5EF4-FFF2-40B4-BE49-F238E27FC236}">
                <a16:creationId xmlns:a16="http://schemas.microsoft.com/office/drawing/2014/main" id="{3EFFBDE6-09E6-B65C-97AC-E7C971C66F7D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63" y="580543"/>
            <a:ext cx="1771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15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D4B5-259B-49A1-B5B0-C3F35471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 Pamwin Users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4557D-F75F-40A9-9B99-7883DE895F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8936" y="448680"/>
            <a:ext cx="7958897" cy="5718175"/>
          </a:xfrm>
        </p:spPr>
        <p:txBody>
          <a:bodyPr numCol="1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19D3EE-B662-4DD7-AB65-7BDC7CE68231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61C3837-AEF8-8CBD-F1CD-2B536CAB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01" y="1037526"/>
            <a:ext cx="1849859" cy="1424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010623-7A5A-9175-1796-817BFC4F7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8" y="3577259"/>
            <a:ext cx="2619375" cy="1085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302CDD-E4DB-79CC-8FD4-38665E9D5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647" y="1988360"/>
            <a:ext cx="2515145" cy="1111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67BA55-DAD2-AF08-6027-DF949C6D6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072" y="4395871"/>
            <a:ext cx="2235180" cy="1110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5A1215-DB31-FE74-C40B-4453E4312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610" y="2902723"/>
            <a:ext cx="2480396" cy="980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45C5AF-2F90-DB3F-7770-0A015B052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709" y="4951359"/>
            <a:ext cx="1302908" cy="10747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263781-2386-6A86-521E-B8EAD9435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6459" y="4205996"/>
            <a:ext cx="2557052" cy="794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E13C2D-DED9-6C74-1D0B-13D60C6509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6682" y="532701"/>
            <a:ext cx="12382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7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D4B5-259B-49A1-B5B0-C3F35471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GB" dirty="0"/>
              <a:t>ompany </a:t>
            </a:r>
            <a:br>
              <a:rPr lang="en-GB" dirty="0"/>
            </a:br>
            <a:r>
              <a:rPr lang="en-GB" dirty="0"/>
              <a:t>News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4557D-F75F-40A9-9B99-7883DE895F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71333" y="448680"/>
            <a:ext cx="7346500" cy="5718175"/>
          </a:xfrm>
        </p:spPr>
        <p:txBody>
          <a:bodyPr numCol="1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New starter in Support - Isaac Kabisa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MMC project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New Product – M3 Vision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19D3EE-B662-4DD7-AB65-7BDC7CE68231}"/>
              </a:ext>
            </a:extLst>
          </p:cNvPr>
          <p:cNvCxnSpPr>
            <a:cxnSpLocks/>
          </p:cNvCxnSpPr>
          <p:nvPr/>
        </p:nvCxnSpPr>
        <p:spPr>
          <a:xfrm>
            <a:off x="819151" y="4532955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232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5401-1FDB-487C-82DE-654A6CAC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GB" dirty="0"/>
              <a:t>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2E5C-CABA-43E5-A441-736F756382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9369" y="842963"/>
            <a:ext cx="8357520" cy="5718175"/>
          </a:xfrm>
        </p:spPr>
        <p:txBody>
          <a:bodyPr>
            <a:normAutofit/>
          </a:bodyPr>
          <a:lstStyle/>
          <a:p>
            <a:pPr lvl="0"/>
            <a:r>
              <a:rPr lang="en-US" sz="2500" dirty="0"/>
              <a:t>10.00 – 10.15	Welcome</a:t>
            </a:r>
          </a:p>
          <a:p>
            <a:pPr lvl="0"/>
            <a:r>
              <a:rPr lang="en-US" sz="2500" dirty="0"/>
              <a:t>10.15 – 11.15 	‘Spill the tea’</a:t>
            </a:r>
          </a:p>
          <a:p>
            <a:pPr lvl="0"/>
            <a:r>
              <a:rPr lang="en-GB" sz="2500" dirty="0"/>
              <a:t>11.15 – 11.30 	Break</a:t>
            </a:r>
          </a:p>
          <a:p>
            <a:pPr lvl="0"/>
            <a:r>
              <a:rPr lang="en-GB" sz="2500" dirty="0"/>
              <a:t>11.30 – 12.30 	Pamwin 4</a:t>
            </a:r>
          </a:p>
          <a:p>
            <a:pPr lvl="0"/>
            <a:r>
              <a:rPr lang="en-GB" sz="2500" dirty="0"/>
              <a:t>12.30 – 13.30 	Lunch</a:t>
            </a:r>
          </a:p>
          <a:p>
            <a:pPr lvl="0"/>
            <a:r>
              <a:rPr lang="en-GB" sz="2500" dirty="0"/>
              <a:t>13.30 – 15.00 	MMC or not?</a:t>
            </a:r>
          </a:p>
          <a:p>
            <a:pPr lvl="0"/>
            <a:r>
              <a:rPr lang="en-GB" sz="2500" dirty="0"/>
              <a:t>15.00 – 15.15 	Break</a:t>
            </a:r>
          </a:p>
          <a:p>
            <a:pPr lvl="0"/>
            <a:r>
              <a:rPr lang="en-GB" sz="2500" dirty="0"/>
              <a:t>15.30 – 16.30 	Phasing &amp; Rev 8</a:t>
            </a:r>
          </a:p>
          <a:p>
            <a:pPr lvl="0"/>
            <a:endParaRPr lang="en-GB" sz="2500" dirty="0"/>
          </a:p>
          <a:p>
            <a:pPr lvl="0"/>
            <a:r>
              <a:rPr lang="en-GB" sz="2500" dirty="0"/>
              <a:t>18.00 – 19.00 	Canal Trip</a:t>
            </a:r>
          </a:p>
          <a:p>
            <a:pPr lvl="0"/>
            <a:r>
              <a:rPr lang="en-GB" sz="2500" dirty="0"/>
              <a:t>19.00 – 19.30 	Drinks &amp; Dinner</a:t>
            </a:r>
          </a:p>
          <a:p>
            <a:pPr lvl="0"/>
            <a:endParaRPr lang="en-GB" sz="25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221840-3F49-45D8-8BB3-8D2AB9EA4900}"/>
              </a:ext>
            </a:extLst>
          </p:cNvPr>
          <p:cNvCxnSpPr>
            <a:cxnSpLocks/>
          </p:cNvCxnSpPr>
          <p:nvPr/>
        </p:nvCxnSpPr>
        <p:spPr>
          <a:xfrm>
            <a:off x="819151" y="4541344"/>
            <a:ext cx="128587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459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5401-1FDB-487C-82DE-654A6CAC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GB" dirty="0"/>
              <a:t>ay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2E5C-CABA-43E5-A441-736F756382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69369" y="842963"/>
            <a:ext cx="8357520" cy="571817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500" dirty="0"/>
              <a:t>9.30 – 10.00 		Refreshments</a:t>
            </a:r>
          </a:p>
          <a:p>
            <a:pPr lvl="0"/>
            <a:endParaRPr lang="en-US" sz="2500" dirty="0"/>
          </a:p>
          <a:p>
            <a:pPr lvl="0"/>
            <a:r>
              <a:rPr lang="en-US" sz="2500" dirty="0"/>
              <a:t>10.00 – 11.15 	A - My Report or Yours?</a:t>
            </a:r>
          </a:p>
          <a:p>
            <a:pPr lvl="0"/>
            <a:r>
              <a:rPr lang="en-US" sz="2500" dirty="0"/>
              <a:t>10.00	- 11.15 	B - Keeping up with the Pamwinners</a:t>
            </a:r>
          </a:p>
          <a:p>
            <a:pPr lvl="0"/>
            <a:endParaRPr lang="en-US" sz="2500" dirty="0"/>
          </a:p>
          <a:p>
            <a:pPr lvl="0"/>
            <a:r>
              <a:rPr lang="en-US" sz="2500" dirty="0"/>
              <a:t>11.15 – 11.30	Break</a:t>
            </a:r>
          </a:p>
          <a:p>
            <a:pPr lvl="0"/>
            <a:endParaRPr lang="en-US" sz="2500" dirty="0"/>
          </a:p>
          <a:p>
            <a:pPr lvl="0"/>
            <a:r>
              <a:rPr lang="en-US" sz="2500" dirty="0"/>
              <a:t>11.30 – 12.30	A - Just a phase or two</a:t>
            </a:r>
          </a:p>
          <a:p>
            <a:pPr lvl="0"/>
            <a:r>
              <a:rPr lang="en-US" sz="2500" dirty="0"/>
              <a:t>11.30 – 12.30 	B -Turn if off and on again</a:t>
            </a:r>
          </a:p>
          <a:p>
            <a:pPr lvl="0"/>
            <a:endParaRPr lang="en-US" sz="2500" dirty="0"/>
          </a:p>
          <a:p>
            <a:pPr lvl="0"/>
            <a:r>
              <a:rPr lang="en-US" sz="2500" dirty="0"/>
              <a:t>12.30 – 13.30 	Lunch</a:t>
            </a:r>
          </a:p>
          <a:p>
            <a:pPr lvl="0"/>
            <a:r>
              <a:rPr lang="en-US" sz="2500" dirty="0"/>
              <a:t>13.30 – 14.30	Voting</a:t>
            </a:r>
          </a:p>
          <a:p>
            <a:pPr lvl="0"/>
            <a:r>
              <a:rPr lang="en-US" sz="2500" dirty="0"/>
              <a:t>14.30 – 14.45	Closing</a:t>
            </a:r>
          </a:p>
          <a:p>
            <a:pPr lvl="0"/>
            <a:endParaRPr lang="en-US" sz="25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3221840-3F49-45D8-8BB3-8D2AB9EA4900}"/>
              </a:ext>
            </a:extLst>
          </p:cNvPr>
          <p:cNvCxnSpPr>
            <a:cxnSpLocks/>
          </p:cNvCxnSpPr>
          <p:nvPr/>
        </p:nvCxnSpPr>
        <p:spPr>
          <a:xfrm>
            <a:off x="819151" y="4541344"/>
            <a:ext cx="1285875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026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</a:t>
            </a:r>
            <a:br>
              <a:rPr lang="en-US" dirty="0"/>
            </a:br>
            <a:r>
              <a:rPr lang="en-US" dirty="0"/>
              <a:t>Slips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09950" y="271463"/>
            <a:ext cx="8545514" cy="5843585"/>
          </a:xfrm>
        </p:spPr>
        <p:txBody>
          <a:bodyPr>
            <a:normAutofit fontScale="85000" lnSpcReduction="20000"/>
          </a:bodyPr>
          <a:lstStyle/>
          <a:p>
            <a:pPr lvl="0"/>
            <a:endParaRPr lang="en-US" sz="25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500" dirty="0"/>
              <a:t>Priority voting per </a:t>
            </a:r>
            <a:r>
              <a:rPr lang="en-US" sz="2500" dirty="0" err="1"/>
              <a:t>organisation</a:t>
            </a:r>
            <a:endParaRPr lang="en-US" sz="2500" dirty="0"/>
          </a:p>
          <a:p>
            <a:pPr marL="1028700" lvl="1" indent="-571500"/>
            <a:r>
              <a:rPr lang="en-US" sz="2600" dirty="0"/>
              <a:t>Red – most wanted</a:t>
            </a:r>
          </a:p>
          <a:p>
            <a:pPr marL="1028700" lvl="1" indent="-571500"/>
            <a:r>
              <a:rPr lang="en-US" sz="2600" dirty="0"/>
              <a:t>Amber – nice to have</a:t>
            </a:r>
          </a:p>
          <a:p>
            <a:pPr marL="1028700" lvl="1" indent="-571500"/>
            <a:r>
              <a:rPr lang="en-US" sz="2600" dirty="0"/>
              <a:t>Green – minor change</a:t>
            </a:r>
            <a:endParaRPr lang="en-US" sz="25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5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500" dirty="0"/>
          </a:p>
          <a:p>
            <a:pPr lvl="0"/>
            <a:r>
              <a:rPr lang="en-US" sz="2500" dirty="0"/>
              <a:t>As a: 	</a:t>
            </a:r>
            <a:r>
              <a:rPr lang="en-US" sz="2500" b="0" i="1" dirty="0"/>
              <a:t>Development Manager</a:t>
            </a:r>
          </a:p>
          <a:p>
            <a:pPr lvl="0"/>
            <a:r>
              <a:rPr lang="en-US" sz="2500" dirty="0"/>
              <a:t>I would like: </a:t>
            </a:r>
          </a:p>
          <a:p>
            <a:pPr lvl="0"/>
            <a:r>
              <a:rPr lang="en-US" sz="2500" b="0" i="1" dirty="0"/>
              <a:t>A filter on the units screen for things that I want to see</a:t>
            </a:r>
          </a:p>
          <a:p>
            <a:pPr lvl="0"/>
            <a:r>
              <a:rPr lang="en-US" sz="2500" dirty="0"/>
              <a:t>So that</a:t>
            </a:r>
            <a:r>
              <a:rPr lang="en-US" sz="2500" b="0" dirty="0"/>
              <a:t>: </a:t>
            </a:r>
          </a:p>
          <a:p>
            <a:pPr lvl="0"/>
            <a:r>
              <a:rPr lang="en-US" sz="2500" b="0" i="1" dirty="0"/>
              <a:t>I don’t have to keep moving columns around each time I go in.</a:t>
            </a:r>
          </a:p>
          <a:p>
            <a:pPr lvl="0"/>
            <a:r>
              <a:rPr lang="en-US" sz="2500" dirty="0"/>
              <a:t>And it will look like:</a:t>
            </a:r>
          </a:p>
          <a:p>
            <a:pPr lvl="0"/>
            <a:r>
              <a:rPr lang="en-US" sz="2500" b="0" dirty="0"/>
              <a:t>An option in the filter drop down that says ‘my filter’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D1399D-CF65-4F4F-93E8-8E0E881AF334}"/>
              </a:ext>
            </a:extLst>
          </p:cNvPr>
          <p:cNvCxnSpPr>
            <a:cxnSpLocks/>
          </p:cNvCxnSpPr>
          <p:nvPr/>
        </p:nvCxnSpPr>
        <p:spPr>
          <a:xfrm>
            <a:off x="819151" y="3635974"/>
            <a:ext cx="1285875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82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401-36AB-46C3-A4BB-FC7F3EF93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the tea		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C137-B1D2-4115-AE3B-8B650B9CDB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29723" y="507207"/>
            <a:ext cx="5413375" cy="5843585"/>
          </a:xfrm>
        </p:spPr>
        <p:txBody>
          <a:bodyPr/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What version are you on?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Any system &amp; user feedback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Q&amp;As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dirty="0"/>
              <a:t>Overall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104F4F-675A-402F-9FB3-62E051976BB7}"/>
              </a:ext>
            </a:extLst>
          </p:cNvPr>
          <p:cNvCxnSpPr>
            <a:cxnSpLocks/>
          </p:cNvCxnSpPr>
          <p:nvPr/>
        </p:nvCxnSpPr>
        <p:spPr>
          <a:xfrm>
            <a:off x="803275" y="3646577"/>
            <a:ext cx="1285875" cy="0"/>
          </a:xfrm>
          <a:prstGeom prst="line">
            <a:avLst/>
          </a:prstGeom>
          <a:ln w="63500">
            <a:solidFill>
              <a:srgbClr val="172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Sunglasses face outline outline">
            <a:extLst>
              <a:ext uri="{FF2B5EF4-FFF2-40B4-BE49-F238E27FC236}">
                <a16:creationId xmlns:a16="http://schemas.microsoft.com/office/drawing/2014/main" id="{91134272-9BCA-4A30-17B4-5754339DC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6149" y="5000625"/>
            <a:ext cx="914400" cy="914400"/>
          </a:xfrm>
          <a:prstGeom prst="rect">
            <a:avLst/>
          </a:prstGeom>
        </p:spPr>
      </p:pic>
      <p:pic>
        <p:nvPicPr>
          <p:cNvPr id="8" name="Graphic 7" descr="Worried face outline with solid fill">
            <a:extLst>
              <a:ext uri="{FF2B5EF4-FFF2-40B4-BE49-F238E27FC236}">
                <a16:creationId xmlns:a16="http://schemas.microsoft.com/office/drawing/2014/main" id="{F979CF3A-A30F-6658-A9B4-DC928FE8A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2890" y="5019675"/>
            <a:ext cx="914400" cy="914400"/>
          </a:xfrm>
          <a:prstGeom prst="rect">
            <a:avLst/>
          </a:prstGeom>
        </p:spPr>
      </p:pic>
      <p:pic>
        <p:nvPicPr>
          <p:cNvPr id="10" name="Graphic 9" descr="Woozy face with solid fill with solid fill">
            <a:extLst>
              <a:ext uri="{FF2B5EF4-FFF2-40B4-BE49-F238E27FC236}">
                <a16:creationId xmlns:a16="http://schemas.microsoft.com/office/drawing/2014/main" id="{48FA11A1-60D9-B29D-8A00-45A37B38D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73293" y="50196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1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Widescreen</PresentationFormat>
  <Paragraphs>73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 Light</vt:lpstr>
      <vt:lpstr>Calibri</vt:lpstr>
      <vt:lpstr>Roboto Black</vt:lpstr>
      <vt:lpstr>Calibri Light</vt:lpstr>
      <vt:lpstr>Arial</vt:lpstr>
      <vt:lpstr>Roboto</vt:lpstr>
      <vt:lpstr>Office Theme</vt:lpstr>
      <vt:lpstr>Pamwin User Group</vt:lpstr>
      <vt:lpstr>Company  News </vt:lpstr>
      <vt:lpstr>New Pamwin Users </vt:lpstr>
      <vt:lpstr>Company  News </vt:lpstr>
      <vt:lpstr>Day 1</vt:lpstr>
      <vt:lpstr>Day 2</vt:lpstr>
      <vt:lpstr>Voting Slips </vt:lpstr>
      <vt:lpstr>Spill the tea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Sundeep Heer</cp:lastModifiedBy>
  <cp:revision>409</cp:revision>
  <dcterms:created xsi:type="dcterms:W3CDTF">2019-10-25T12:10:47Z</dcterms:created>
  <dcterms:modified xsi:type="dcterms:W3CDTF">2022-07-15T12:25:30Z</dcterms:modified>
</cp:coreProperties>
</file>