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27" r:id="rId2"/>
  </p:sldMasterIdLst>
  <p:notesMasterIdLst>
    <p:notesMasterId r:id="rId15"/>
  </p:notesMasterIdLst>
  <p:handoutMasterIdLst>
    <p:handoutMasterId r:id="rId16"/>
  </p:handoutMasterIdLst>
  <p:sldIdLst>
    <p:sldId id="2745" r:id="rId3"/>
    <p:sldId id="4458" r:id="rId4"/>
    <p:sldId id="4460" r:id="rId5"/>
    <p:sldId id="4461" r:id="rId6"/>
    <p:sldId id="4459" r:id="rId7"/>
    <p:sldId id="4462" r:id="rId8"/>
    <p:sldId id="4463" r:id="rId9"/>
    <p:sldId id="4464" r:id="rId10"/>
    <p:sldId id="4465" r:id="rId11"/>
    <p:sldId id="4466" r:id="rId12"/>
    <p:sldId id="4468" r:id="rId13"/>
    <p:sldId id="44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bold r:id="rId27"/>
      <p:boldItalic r:id="rId28"/>
    </p:embeddedFont>
    <p:embeddedFont>
      <p:font typeface="Roboto Bold" panose="02000000000000000000" pitchFamily="2" charset="0"/>
      <p:bold r:id="rId29"/>
    </p:embeddedFont>
    <p:embeddedFont>
      <p:font typeface="Roboto Light" panose="02000000000000000000" pitchFamily="2" charset="0"/>
      <p:regular r:id="rId30"/>
      <p:italic r:id="rId31"/>
    </p:embeddedFont>
    <p:embeddedFont>
      <p:font typeface="Roboto Medium" panose="02000000000000000000" pitchFamily="2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amos" initials="JR" lastIdx="8" clrIdx="0">
    <p:extLst>
      <p:ext uri="{19B8F6BF-5375-455C-9EA6-DF929625EA0E}">
        <p15:presenceInfo xmlns:p15="http://schemas.microsoft.com/office/powerpoint/2012/main" userId="S::jonathan.ramos@m3h.co.uk::173b4ccd-77ad-4e34-b6bb-2a6fcfa150e2" providerId="AD"/>
      </p:ext>
    </p:extLst>
  </p:cmAuthor>
  <p:cmAuthor id="2" name="Matt Snuggs" initials="MS" lastIdx="31" clrIdx="1">
    <p:extLst>
      <p:ext uri="{19B8F6BF-5375-455C-9EA6-DF929625EA0E}">
        <p15:presenceInfo xmlns:p15="http://schemas.microsoft.com/office/powerpoint/2012/main" userId="S-1-5-21-905746278-1347828258-3036981736-1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36597B"/>
    <a:srgbClr val="848485"/>
    <a:srgbClr val="7A7A7B"/>
    <a:srgbClr val="92D050"/>
    <a:srgbClr val="A5A7A3"/>
    <a:srgbClr val="D9D9D9"/>
    <a:srgbClr val="C0C0C0"/>
    <a:srgbClr val="B1C7DD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76F85-B97C-4DC9-B32D-5EA38C620D43}" v="879" dt="2023-12-07T11:44:44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014" autoAdjust="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>
        <p:guide orient="horz" pos="2273"/>
        <p:guide pos="3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6/11/relationships/changesInfo" Target="changesInfos/changesInfo1.xml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nuggs" userId="a36ac3f0-e570-42b1-9a72-9468a297c78a" providerId="ADAL" clId="{E7976F85-B97C-4DC9-B32D-5EA38C620D43}"/>
    <pc:docChg chg="undo custSel addSld delSld modSld modMainMaster">
      <pc:chgData name="Matt Snuggs" userId="a36ac3f0-e570-42b1-9a72-9468a297c78a" providerId="ADAL" clId="{E7976F85-B97C-4DC9-B32D-5EA38C620D43}" dt="2023-12-07T11:51:05.447" v="1528" actId="20577"/>
      <pc:docMkLst>
        <pc:docMk/>
      </pc:docMkLst>
      <pc:sldChg chg="del">
        <pc:chgData name="Matt Snuggs" userId="a36ac3f0-e570-42b1-9a72-9468a297c78a" providerId="ADAL" clId="{E7976F85-B97C-4DC9-B32D-5EA38C620D43}" dt="2023-12-07T11:48:51.910" v="1426" actId="47"/>
        <pc:sldMkLst>
          <pc:docMk/>
          <pc:sldMk cId="4033534863" sldId="2741"/>
        </pc:sldMkLst>
      </pc:sldChg>
      <pc:sldChg chg="modSp mod delCm">
        <pc:chgData name="Matt Snuggs" userId="a36ac3f0-e570-42b1-9a72-9468a297c78a" providerId="ADAL" clId="{E7976F85-B97C-4DC9-B32D-5EA38C620D43}" dt="2023-12-07T10:17:14.296" v="449" actId="255"/>
        <pc:sldMkLst>
          <pc:docMk/>
          <pc:sldMk cId="286725969" sldId="2745"/>
        </pc:sldMkLst>
        <pc:spChg chg="mod">
          <ac:chgData name="Matt Snuggs" userId="a36ac3f0-e570-42b1-9a72-9468a297c78a" providerId="ADAL" clId="{E7976F85-B97C-4DC9-B32D-5EA38C620D43}" dt="2023-12-07T10:17:14.296" v="449" actId="255"/>
          <ac:spMkLst>
            <pc:docMk/>
            <pc:sldMk cId="286725969" sldId="2745"/>
            <ac:spMk id="2" creationId="{EC9A0573-2CFA-4BF1-AB92-CF0F8A681CFE}"/>
          </ac:spMkLst>
        </pc:spChg>
      </pc:sldChg>
      <pc:sldChg chg="del">
        <pc:chgData name="Matt Snuggs" userId="a36ac3f0-e570-42b1-9a72-9468a297c78a" providerId="ADAL" clId="{E7976F85-B97C-4DC9-B32D-5EA38C620D43}" dt="2023-12-07T11:48:51.910" v="1426" actId="47"/>
        <pc:sldMkLst>
          <pc:docMk/>
          <pc:sldMk cId="1757665659" sldId="2753"/>
        </pc:sldMkLst>
      </pc:sldChg>
      <pc:sldChg chg="modSp del">
        <pc:chgData name="Matt Snuggs" userId="a36ac3f0-e570-42b1-9a72-9468a297c78a" providerId="ADAL" clId="{E7976F85-B97C-4DC9-B32D-5EA38C620D43}" dt="2023-12-07T11:48:51.910" v="1426" actId="47"/>
        <pc:sldMkLst>
          <pc:docMk/>
          <pc:sldMk cId="769635157" sldId="4436"/>
        </pc:sldMkLst>
        <pc:picChg chg="mod">
          <ac:chgData name="Matt Snuggs" userId="a36ac3f0-e570-42b1-9a72-9468a297c78a" providerId="ADAL" clId="{E7976F85-B97C-4DC9-B32D-5EA38C620D43}" dt="2023-12-07T10:04:50.526" v="283"/>
          <ac:picMkLst>
            <pc:docMk/>
            <pc:sldMk cId="769635157" sldId="4436"/>
            <ac:picMk id="70" creationId="{FCD5CD73-746D-49CD-96A6-47A260CE99B6}"/>
          </ac:picMkLst>
        </pc:picChg>
      </pc:sldChg>
      <pc:sldChg chg="del">
        <pc:chgData name="Matt Snuggs" userId="a36ac3f0-e570-42b1-9a72-9468a297c78a" providerId="ADAL" clId="{E7976F85-B97C-4DC9-B32D-5EA38C620D43}" dt="2023-12-07T11:48:51.910" v="1426" actId="47"/>
        <pc:sldMkLst>
          <pc:docMk/>
          <pc:sldMk cId="2186953854" sldId="4443"/>
        </pc:sldMkLst>
      </pc:sldChg>
      <pc:sldChg chg="modSp del">
        <pc:chgData name="Matt Snuggs" userId="a36ac3f0-e570-42b1-9a72-9468a297c78a" providerId="ADAL" clId="{E7976F85-B97C-4DC9-B32D-5EA38C620D43}" dt="2023-12-07T11:48:51.910" v="1426" actId="47"/>
        <pc:sldMkLst>
          <pc:docMk/>
          <pc:sldMk cId="105784673" sldId="4455"/>
        </pc:sldMkLst>
        <pc:picChg chg="mod">
          <ac:chgData name="Matt Snuggs" userId="a36ac3f0-e570-42b1-9a72-9468a297c78a" providerId="ADAL" clId="{E7976F85-B97C-4DC9-B32D-5EA38C620D43}" dt="2023-12-07T10:04:50.526" v="283"/>
          <ac:picMkLst>
            <pc:docMk/>
            <pc:sldMk cId="105784673" sldId="4455"/>
            <ac:picMk id="70" creationId="{FCD5CD73-746D-49CD-96A6-47A260CE99B6}"/>
          </ac:picMkLst>
        </pc:picChg>
      </pc:sldChg>
      <pc:sldChg chg="del">
        <pc:chgData name="Matt Snuggs" userId="a36ac3f0-e570-42b1-9a72-9468a297c78a" providerId="ADAL" clId="{E7976F85-B97C-4DC9-B32D-5EA38C620D43}" dt="2023-12-07T11:48:51.910" v="1426" actId="47"/>
        <pc:sldMkLst>
          <pc:docMk/>
          <pc:sldMk cId="3853666762" sldId="4456"/>
        </pc:sldMkLst>
      </pc:sldChg>
      <pc:sldChg chg="del">
        <pc:chgData name="Matt Snuggs" userId="a36ac3f0-e570-42b1-9a72-9468a297c78a" providerId="ADAL" clId="{E7976F85-B97C-4DC9-B32D-5EA38C620D43}" dt="2023-12-07T11:48:51.910" v="1426" actId="47"/>
        <pc:sldMkLst>
          <pc:docMk/>
          <pc:sldMk cId="2455327749" sldId="4457"/>
        </pc:sldMkLst>
      </pc:sldChg>
      <pc:sldChg chg="addSp delSp modSp mod setBg setClrOvrMap delDesignElem">
        <pc:chgData name="Matt Snuggs" userId="a36ac3f0-e570-42b1-9a72-9468a297c78a" providerId="ADAL" clId="{E7976F85-B97C-4DC9-B32D-5EA38C620D43}" dt="2023-12-07T10:17:58.432" v="455" actId="14100"/>
        <pc:sldMkLst>
          <pc:docMk/>
          <pc:sldMk cId="350148607" sldId="4458"/>
        </pc:sldMkLst>
        <pc:spChg chg="mod">
          <ac:chgData name="Matt Snuggs" userId="a36ac3f0-e570-42b1-9a72-9468a297c78a" providerId="ADAL" clId="{E7976F85-B97C-4DC9-B32D-5EA38C620D43}" dt="2023-12-07T10:09:25.468" v="327" actId="20577"/>
          <ac:spMkLst>
            <pc:docMk/>
            <pc:sldMk cId="350148607" sldId="4458"/>
            <ac:spMk id="2" creationId="{0D9664C7-9C79-B7BF-789E-CFF001E9DCDC}"/>
          </ac:spMkLst>
        </pc:spChg>
        <pc:spChg chg="del">
          <ac:chgData name="Matt Snuggs" userId="a36ac3f0-e570-42b1-9a72-9468a297c78a" providerId="ADAL" clId="{E7976F85-B97C-4DC9-B32D-5EA38C620D43}" dt="2023-12-07T09:27:42.530" v="172" actId="478"/>
          <ac:spMkLst>
            <pc:docMk/>
            <pc:sldMk cId="350148607" sldId="4458"/>
            <ac:spMk id="4" creationId="{C1711D1C-52EB-FBCF-B381-8803F1DF1632}"/>
          </ac:spMkLst>
        </pc:spChg>
        <pc:spChg chg="add del mod">
          <ac:chgData name="Matt Snuggs" userId="a36ac3f0-e570-42b1-9a72-9468a297c78a" providerId="ADAL" clId="{E7976F85-B97C-4DC9-B32D-5EA38C620D43}" dt="2023-12-07T09:27:12.761" v="167" actId="22"/>
          <ac:spMkLst>
            <pc:docMk/>
            <pc:sldMk cId="350148607" sldId="4458"/>
            <ac:spMk id="5" creationId="{D10DEA41-97FD-3924-6267-E53FD36A0245}"/>
          </ac:spMkLst>
        </pc:spChg>
        <pc:spChg chg="add del mod">
          <ac:chgData name="Matt Snuggs" userId="a36ac3f0-e570-42b1-9a72-9468a297c78a" providerId="ADAL" clId="{E7976F85-B97C-4DC9-B32D-5EA38C620D43}" dt="2023-12-07T09:27:45.754" v="173" actId="478"/>
          <ac:spMkLst>
            <pc:docMk/>
            <pc:sldMk cId="350148607" sldId="4458"/>
            <ac:spMk id="8" creationId="{C93DEDDE-4D3B-F268-2BB4-D1858429DE3A}"/>
          </ac:spMkLst>
        </pc:spChg>
        <pc:spChg chg="add del">
          <ac:chgData name="Matt Snuggs" userId="a36ac3f0-e570-42b1-9a72-9468a297c78a" providerId="ADAL" clId="{E7976F85-B97C-4DC9-B32D-5EA38C620D43}" dt="2023-12-07T10:05:17.029" v="287" actId="26606"/>
          <ac:spMkLst>
            <pc:docMk/>
            <pc:sldMk cId="350148607" sldId="4458"/>
            <ac:spMk id="11" creationId="{A8384FB5-9ADC-4DDC-881B-597D56F5B15D}"/>
          </ac:spMkLst>
        </pc:spChg>
        <pc:spChg chg="add del">
          <ac:chgData name="Matt Snuggs" userId="a36ac3f0-e570-42b1-9a72-9468a297c78a" providerId="ADAL" clId="{E7976F85-B97C-4DC9-B32D-5EA38C620D43}" dt="2023-12-07T10:05:17.029" v="287" actId="26606"/>
          <ac:spMkLst>
            <pc:docMk/>
            <pc:sldMk cId="350148607" sldId="4458"/>
            <ac:spMk id="12" creationId="{1199E1B1-A8C0-4FE8-A5A8-1CB41D69F857}"/>
          </ac:spMkLst>
        </pc:spChg>
        <pc:spChg chg="add del">
          <ac:chgData name="Matt Snuggs" userId="a36ac3f0-e570-42b1-9a72-9468a297c78a" providerId="ADAL" clId="{E7976F85-B97C-4DC9-B32D-5EA38C620D43}" dt="2023-12-07T10:05:17.029" v="287" actId="26606"/>
          <ac:spMkLst>
            <pc:docMk/>
            <pc:sldMk cId="350148607" sldId="4458"/>
            <ac:spMk id="13" creationId="{84A8DE83-DE75-4B41-9DB4-A7EC0B0DEC0B}"/>
          </ac:spMkLst>
        </pc:spChg>
        <pc:spChg chg="add del">
          <ac:chgData name="Matt Snuggs" userId="a36ac3f0-e570-42b1-9a72-9468a297c78a" providerId="ADAL" clId="{E7976F85-B97C-4DC9-B32D-5EA38C620D43}" dt="2023-12-07T09:59:37.619" v="261" actId="26606"/>
          <ac:spMkLst>
            <pc:docMk/>
            <pc:sldMk cId="350148607" sldId="4458"/>
            <ac:spMk id="14" creationId="{BCED4D40-4B67-4331-AC48-79B82B4A47D8}"/>
          </ac:spMkLst>
        </pc:spChg>
        <pc:spChg chg="add del">
          <ac:chgData name="Matt Snuggs" userId="a36ac3f0-e570-42b1-9a72-9468a297c78a" providerId="ADAL" clId="{E7976F85-B97C-4DC9-B32D-5EA38C620D43}" dt="2023-12-07T10:05:17.029" v="287" actId="26606"/>
          <ac:spMkLst>
            <pc:docMk/>
            <pc:sldMk cId="350148607" sldId="4458"/>
            <ac:spMk id="15" creationId="{A7009A0A-BEF5-4EAC-AF15-E4F9F002E239}"/>
          </ac:spMkLst>
        </pc:spChg>
        <pc:spChg chg="add del">
          <ac:chgData name="Matt Snuggs" userId="a36ac3f0-e570-42b1-9a72-9468a297c78a" providerId="ADAL" clId="{E7976F85-B97C-4DC9-B32D-5EA38C620D43}" dt="2023-12-07T09:59:37.619" v="261" actId="26606"/>
          <ac:spMkLst>
            <pc:docMk/>
            <pc:sldMk cId="350148607" sldId="4458"/>
            <ac:spMk id="16" creationId="{670CEDEF-4F34-412E-84EE-329C1E936AF5}"/>
          </ac:spMkLst>
        </pc:spChg>
        <pc:spChg chg="add del">
          <ac:chgData name="Matt Snuggs" userId="a36ac3f0-e570-42b1-9a72-9468a297c78a" providerId="ADAL" clId="{E7976F85-B97C-4DC9-B32D-5EA38C620D43}" dt="2023-12-07T09:59:39.868" v="263" actId="26606"/>
          <ac:spMkLst>
            <pc:docMk/>
            <pc:sldMk cId="350148607" sldId="4458"/>
            <ac:spMk id="18" creationId="{D4771268-CB57-404A-9271-370EB28F6090}"/>
          </ac:spMkLst>
        </pc:spChg>
        <pc:spChg chg="add del">
          <ac:chgData name="Matt Snuggs" userId="a36ac3f0-e570-42b1-9a72-9468a297c78a" providerId="ADAL" clId="{E7976F85-B97C-4DC9-B32D-5EA38C620D43}" dt="2023-12-07T09:59:46.144" v="265" actId="26606"/>
          <ac:spMkLst>
            <pc:docMk/>
            <pc:sldMk cId="350148607" sldId="4458"/>
            <ac:spMk id="20" creationId="{53F29798-D584-4792-9B62-3F5F5C36D619}"/>
          </ac:spMkLst>
        </pc:spChg>
        <pc:spChg chg="add del">
          <ac:chgData name="Matt Snuggs" userId="a36ac3f0-e570-42b1-9a72-9468a297c78a" providerId="ADAL" clId="{E7976F85-B97C-4DC9-B32D-5EA38C620D43}" dt="2023-12-07T09:59:48.755" v="267" actId="26606"/>
          <ac:spMkLst>
            <pc:docMk/>
            <pc:sldMk cId="350148607" sldId="4458"/>
            <ac:spMk id="22" creationId="{D12DDE76-C203-4047-9998-63900085B5E8}"/>
          </ac:spMkLst>
        </pc:spChg>
        <pc:spChg chg="add del">
          <ac:chgData name="Matt Snuggs" userId="a36ac3f0-e570-42b1-9a72-9468a297c78a" providerId="ADAL" clId="{E7976F85-B97C-4DC9-B32D-5EA38C620D43}" dt="2023-12-07T09:59:52.025" v="269" actId="26606"/>
          <ac:spMkLst>
            <pc:docMk/>
            <pc:sldMk cId="350148607" sldId="4458"/>
            <ac:spMk id="24" creationId="{BCED4D40-4B67-4331-AC48-79B82B4A47D8}"/>
          </ac:spMkLst>
        </pc:spChg>
        <pc:spChg chg="add del">
          <ac:chgData name="Matt Snuggs" userId="a36ac3f0-e570-42b1-9a72-9468a297c78a" providerId="ADAL" clId="{E7976F85-B97C-4DC9-B32D-5EA38C620D43}" dt="2023-12-07T09:59:52.025" v="269" actId="26606"/>
          <ac:spMkLst>
            <pc:docMk/>
            <pc:sldMk cId="350148607" sldId="4458"/>
            <ac:spMk id="25" creationId="{670CEDEF-4F34-412E-84EE-329C1E936AF5}"/>
          </ac:spMkLst>
        </pc:spChg>
        <pc:spChg chg="add del">
          <ac:chgData name="Matt Snuggs" userId="a36ac3f0-e570-42b1-9a72-9468a297c78a" providerId="ADAL" clId="{E7976F85-B97C-4DC9-B32D-5EA38C620D43}" dt="2023-12-07T10:00:00.964" v="271" actId="26606"/>
          <ac:spMkLst>
            <pc:docMk/>
            <pc:sldMk cId="350148607" sldId="4458"/>
            <ac:spMk id="27" creationId="{D12DDE76-C203-4047-9998-63900085B5E8}"/>
          </ac:spMkLst>
        </pc:spChg>
        <pc:spChg chg="add del">
          <ac:chgData name="Matt Snuggs" userId="a36ac3f0-e570-42b1-9a72-9468a297c78a" providerId="ADAL" clId="{E7976F85-B97C-4DC9-B32D-5EA38C620D43}" dt="2023-12-07T10:00:02.916" v="273" actId="26606"/>
          <ac:spMkLst>
            <pc:docMk/>
            <pc:sldMk cId="350148607" sldId="4458"/>
            <ac:spMk id="29" creationId="{A4AC5506-6312-4701-8D3C-40187889A947}"/>
          </ac:spMkLst>
        </pc:spChg>
        <pc:spChg chg="add del">
          <ac:chgData name="Matt Snuggs" userId="a36ac3f0-e570-42b1-9a72-9468a297c78a" providerId="ADAL" clId="{E7976F85-B97C-4DC9-B32D-5EA38C620D43}" dt="2023-12-07T10:05:07.690" v="285"/>
          <ac:spMkLst>
            <pc:docMk/>
            <pc:sldMk cId="350148607" sldId="4458"/>
            <ac:spMk id="31" creationId="{A4AC5506-6312-4701-8D3C-40187889A947}"/>
          </ac:spMkLst>
        </pc:spChg>
        <pc:graphicFrameChg chg="add del mod modGraphic">
          <ac:chgData name="Matt Snuggs" userId="a36ac3f0-e570-42b1-9a72-9468a297c78a" providerId="ADAL" clId="{E7976F85-B97C-4DC9-B32D-5EA38C620D43}" dt="2023-12-07T09:58:39.549" v="177" actId="478"/>
          <ac:graphicFrameMkLst>
            <pc:docMk/>
            <pc:sldMk cId="350148607" sldId="4458"/>
            <ac:graphicFrameMk id="6" creationId="{C4B94FD8-F51F-F337-4E34-04A228B961C2}"/>
          </ac:graphicFrameMkLst>
        </pc:graphicFrameChg>
        <pc:graphicFrameChg chg="add mod modGraphic">
          <ac:chgData name="Matt Snuggs" userId="a36ac3f0-e570-42b1-9a72-9468a297c78a" providerId="ADAL" clId="{E7976F85-B97C-4DC9-B32D-5EA38C620D43}" dt="2023-12-07T10:17:58.432" v="455" actId="14100"/>
          <ac:graphicFrameMkLst>
            <pc:docMk/>
            <pc:sldMk cId="350148607" sldId="4458"/>
            <ac:graphicFrameMk id="9" creationId="{8A83C23C-CECC-F632-287A-C91CC0A3C44D}"/>
          </ac:graphicFrameMkLst>
        </pc:graphicFrameChg>
      </pc:sldChg>
      <pc:sldChg chg="modSp mod modAnim">
        <pc:chgData name="Matt Snuggs" userId="a36ac3f0-e570-42b1-9a72-9468a297c78a" providerId="ADAL" clId="{E7976F85-B97C-4DC9-B32D-5EA38C620D43}" dt="2023-12-07T11:25:14.808" v="849" actId="20577"/>
        <pc:sldMkLst>
          <pc:docMk/>
          <pc:sldMk cId="3828986378" sldId="4459"/>
        </pc:sldMkLst>
        <pc:spChg chg="mod">
          <ac:chgData name="Matt Snuggs" userId="a36ac3f0-e570-42b1-9a72-9468a297c78a" providerId="ADAL" clId="{E7976F85-B97C-4DC9-B32D-5EA38C620D43}" dt="2023-12-07T10:19:04.480" v="511" actId="1076"/>
          <ac:spMkLst>
            <pc:docMk/>
            <pc:sldMk cId="3828986378" sldId="4459"/>
            <ac:spMk id="2" creationId="{0D9664C7-9C79-B7BF-789E-CFF001E9DCDC}"/>
          </ac:spMkLst>
        </pc:spChg>
        <pc:spChg chg="mod">
          <ac:chgData name="Matt Snuggs" userId="a36ac3f0-e570-42b1-9a72-9468a297c78a" providerId="ADAL" clId="{E7976F85-B97C-4DC9-B32D-5EA38C620D43}" dt="2023-12-07T11:25:14.808" v="849" actId="20577"/>
          <ac:spMkLst>
            <pc:docMk/>
            <pc:sldMk cId="3828986378" sldId="4459"/>
            <ac:spMk id="4" creationId="{C1711D1C-52EB-FBCF-B381-8803F1DF1632}"/>
          </ac:spMkLst>
        </pc:spChg>
      </pc:sldChg>
      <pc:sldChg chg="modSp add mod">
        <pc:chgData name="Matt Snuggs" userId="a36ac3f0-e570-42b1-9a72-9468a297c78a" providerId="ADAL" clId="{E7976F85-B97C-4DC9-B32D-5EA38C620D43}" dt="2023-12-07T10:18:07.607" v="456" actId="14100"/>
        <pc:sldMkLst>
          <pc:docMk/>
          <pc:sldMk cId="2902083785" sldId="4460"/>
        </pc:sldMkLst>
        <pc:graphicFrameChg chg="mod modGraphic">
          <ac:chgData name="Matt Snuggs" userId="a36ac3f0-e570-42b1-9a72-9468a297c78a" providerId="ADAL" clId="{E7976F85-B97C-4DC9-B32D-5EA38C620D43}" dt="2023-12-07T10:18:07.607" v="456" actId="14100"/>
          <ac:graphicFrameMkLst>
            <pc:docMk/>
            <pc:sldMk cId="2902083785" sldId="4460"/>
            <ac:graphicFrameMk id="9" creationId="{8A83C23C-CECC-F632-287A-C91CC0A3C44D}"/>
          </ac:graphicFrameMkLst>
        </pc:graphicFrameChg>
      </pc:sldChg>
      <pc:sldChg chg="addSp delSp modSp add mod">
        <pc:chgData name="Matt Snuggs" userId="a36ac3f0-e570-42b1-9a72-9468a297c78a" providerId="ADAL" clId="{E7976F85-B97C-4DC9-B32D-5EA38C620D43}" dt="2023-12-07T11:37:34.106" v="1306" actId="21"/>
        <pc:sldMkLst>
          <pc:docMk/>
          <pc:sldMk cId="3967372220" sldId="4461"/>
        </pc:sldMkLst>
        <pc:graphicFrameChg chg="add mod modGraphic">
          <ac:chgData name="Matt Snuggs" userId="a36ac3f0-e570-42b1-9a72-9468a297c78a" providerId="ADAL" clId="{E7976F85-B97C-4DC9-B32D-5EA38C620D43}" dt="2023-12-07T11:37:34.106" v="1306" actId="21"/>
          <ac:graphicFrameMkLst>
            <pc:docMk/>
            <pc:sldMk cId="3967372220" sldId="4461"/>
            <ac:graphicFrameMk id="3" creationId="{5C7CF261-3387-890A-6F35-0E59AA9DCC82}"/>
          </ac:graphicFrameMkLst>
        </pc:graphicFrameChg>
        <pc:graphicFrameChg chg="add del">
          <ac:chgData name="Matt Snuggs" userId="a36ac3f0-e570-42b1-9a72-9468a297c78a" providerId="ADAL" clId="{E7976F85-B97C-4DC9-B32D-5EA38C620D43}" dt="2023-12-07T10:14:44.068" v="364" actId="21"/>
          <ac:graphicFrameMkLst>
            <pc:docMk/>
            <pc:sldMk cId="3967372220" sldId="4461"/>
            <ac:graphicFrameMk id="4" creationId="{3A4B41F3-64CE-F763-0602-D5822BE2A286}"/>
          </ac:graphicFrameMkLst>
        </pc:graphicFrameChg>
        <pc:graphicFrameChg chg="add del mod">
          <ac:chgData name="Matt Snuggs" userId="a36ac3f0-e570-42b1-9a72-9468a297c78a" providerId="ADAL" clId="{E7976F85-B97C-4DC9-B32D-5EA38C620D43}" dt="2023-12-07T10:15:16.127" v="367"/>
          <ac:graphicFrameMkLst>
            <pc:docMk/>
            <pc:sldMk cId="3967372220" sldId="4461"/>
            <ac:graphicFrameMk id="5" creationId="{C8B9CABF-20B0-E8A9-1AD5-340F79B9F908}"/>
          </ac:graphicFrameMkLst>
        </pc:graphicFrameChg>
        <pc:graphicFrameChg chg="add del mod">
          <ac:chgData name="Matt Snuggs" userId="a36ac3f0-e570-42b1-9a72-9468a297c78a" providerId="ADAL" clId="{E7976F85-B97C-4DC9-B32D-5EA38C620D43}" dt="2023-12-07T10:15:58.556" v="369" actId="21"/>
          <ac:graphicFrameMkLst>
            <pc:docMk/>
            <pc:sldMk cId="3967372220" sldId="4461"/>
            <ac:graphicFrameMk id="6" creationId="{CBB622A2-C731-6D8E-1081-B7951A23E619}"/>
          </ac:graphicFrameMkLst>
        </pc:graphicFrameChg>
        <pc:graphicFrameChg chg="add del mod">
          <ac:chgData name="Matt Snuggs" userId="a36ac3f0-e570-42b1-9a72-9468a297c78a" providerId="ADAL" clId="{E7976F85-B97C-4DC9-B32D-5EA38C620D43}" dt="2023-12-07T10:16:07.409" v="371"/>
          <ac:graphicFrameMkLst>
            <pc:docMk/>
            <pc:sldMk cId="3967372220" sldId="4461"/>
            <ac:graphicFrameMk id="7" creationId="{08067832-3C1A-EF23-CB87-8D127C890C2F}"/>
          </ac:graphicFrameMkLst>
        </pc:graphicFrameChg>
        <pc:graphicFrameChg chg="del mod">
          <ac:chgData name="Matt Snuggs" userId="a36ac3f0-e570-42b1-9a72-9468a297c78a" providerId="ADAL" clId="{E7976F85-B97C-4DC9-B32D-5EA38C620D43}" dt="2023-12-07T10:11:47.677" v="344" actId="478"/>
          <ac:graphicFrameMkLst>
            <pc:docMk/>
            <pc:sldMk cId="3967372220" sldId="4461"/>
            <ac:graphicFrameMk id="9" creationId="{8A83C23C-CECC-F632-287A-C91CC0A3C44D}"/>
          </ac:graphicFrameMkLst>
        </pc:graphicFrameChg>
      </pc:sldChg>
      <pc:sldChg chg="modSp add mod modAnim">
        <pc:chgData name="Matt Snuggs" userId="a36ac3f0-e570-42b1-9a72-9468a297c78a" providerId="ADAL" clId="{E7976F85-B97C-4DC9-B32D-5EA38C620D43}" dt="2023-12-07T11:26:30.608" v="930" actId="14100"/>
        <pc:sldMkLst>
          <pc:docMk/>
          <pc:sldMk cId="1859643749" sldId="4462"/>
        </pc:sldMkLst>
        <pc:spChg chg="mod">
          <ac:chgData name="Matt Snuggs" userId="a36ac3f0-e570-42b1-9a72-9468a297c78a" providerId="ADAL" clId="{E7976F85-B97C-4DC9-B32D-5EA38C620D43}" dt="2023-12-07T11:25:57.173" v="889" actId="20577"/>
          <ac:spMkLst>
            <pc:docMk/>
            <pc:sldMk cId="1859643749" sldId="4462"/>
            <ac:spMk id="2" creationId="{0D9664C7-9C79-B7BF-789E-CFF001E9DCDC}"/>
          </ac:spMkLst>
        </pc:spChg>
        <pc:spChg chg="mod">
          <ac:chgData name="Matt Snuggs" userId="a36ac3f0-e570-42b1-9a72-9468a297c78a" providerId="ADAL" clId="{E7976F85-B97C-4DC9-B32D-5EA38C620D43}" dt="2023-12-07T11:26:30.608" v="930" actId="14100"/>
          <ac:spMkLst>
            <pc:docMk/>
            <pc:sldMk cId="1859643749" sldId="4462"/>
            <ac:spMk id="4" creationId="{C1711D1C-52EB-FBCF-B381-8803F1DF1632}"/>
          </ac:spMkLst>
        </pc:spChg>
      </pc:sldChg>
      <pc:sldChg chg="modSp add mod modAnim">
        <pc:chgData name="Matt Snuggs" userId="a36ac3f0-e570-42b1-9a72-9468a297c78a" providerId="ADAL" clId="{E7976F85-B97C-4DC9-B32D-5EA38C620D43}" dt="2023-12-07T11:28:16.217" v="1104" actId="20577"/>
        <pc:sldMkLst>
          <pc:docMk/>
          <pc:sldMk cId="2106098721" sldId="4463"/>
        </pc:sldMkLst>
        <pc:spChg chg="mod">
          <ac:chgData name="Matt Snuggs" userId="a36ac3f0-e570-42b1-9a72-9468a297c78a" providerId="ADAL" clId="{E7976F85-B97C-4DC9-B32D-5EA38C620D43}" dt="2023-12-07T11:27:00.556" v="952" actId="20577"/>
          <ac:spMkLst>
            <pc:docMk/>
            <pc:sldMk cId="2106098721" sldId="4463"/>
            <ac:spMk id="2" creationId="{0D9664C7-9C79-B7BF-789E-CFF001E9DCDC}"/>
          </ac:spMkLst>
        </pc:spChg>
        <pc:spChg chg="mod">
          <ac:chgData name="Matt Snuggs" userId="a36ac3f0-e570-42b1-9a72-9468a297c78a" providerId="ADAL" clId="{E7976F85-B97C-4DC9-B32D-5EA38C620D43}" dt="2023-12-07T11:28:16.217" v="1104" actId="20577"/>
          <ac:spMkLst>
            <pc:docMk/>
            <pc:sldMk cId="2106098721" sldId="4463"/>
            <ac:spMk id="4" creationId="{C1711D1C-52EB-FBCF-B381-8803F1DF1632}"/>
          </ac:spMkLst>
        </pc:spChg>
      </pc:sldChg>
      <pc:sldChg chg="modSp add mod">
        <pc:chgData name="Matt Snuggs" userId="a36ac3f0-e570-42b1-9a72-9468a297c78a" providerId="ADAL" clId="{E7976F85-B97C-4DC9-B32D-5EA38C620D43}" dt="2023-12-07T11:29:42.441" v="1135" actId="20577"/>
        <pc:sldMkLst>
          <pc:docMk/>
          <pc:sldMk cId="2750826531" sldId="4464"/>
        </pc:sldMkLst>
        <pc:spChg chg="mod">
          <ac:chgData name="Matt Snuggs" userId="a36ac3f0-e570-42b1-9a72-9468a297c78a" providerId="ADAL" clId="{E7976F85-B97C-4DC9-B32D-5EA38C620D43}" dt="2023-12-07T11:29:27.637" v="1111" actId="120"/>
          <ac:spMkLst>
            <pc:docMk/>
            <pc:sldMk cId="2750826531" sldId="4464"/>
            <ac:spMk id="2" creationId="{0D9664C7-9C79-B7BF-789E-CFF001E9DCDC}"/>
          </ac:spMkLst>
        </pc:spChg>
        <pc:spChg chg="mod">
          <ac:chgData name="Matt Snuggs" userId="a36ac3f0-e570-42b1-9a72-9468a297c78a" providerId="ADAL" clId="{E7976F85-B97C-4DC9-B32D-5EA38C620D43}" dt="2023-12-07T11:29:42.441" v="1135" actId="20577"/>
          <ac:spMkLst>
            <pc:docMk/>
            <pc:sldMk cId="2750826531" sldId="4464"/>
            <ac:spMk id="4" creationId="{C1711D1C-52EB-FBCF-B381-8803F1DF1632}"/>
          </ac:spMkLst>
        </pc:spChg>
      </pc:sldChg>
      <pc:sldChg chg="add">
        <pc:chgData name="Matt Snuggs" userId="a36ac3f0-e570-42b1-9a72-9468a297c78a" providerId="ADAL" clId="{E7976F85-B97C-4DC9-B32D-5EA38C620D43}" dt="2023-12-07T11:29:48.718" v="1136" actId="2890"/>
        <pc:sldMkLst>
          <pc:docMk/>
          <pc:sldMk cId="2812552293" sldId="4465"/>
        </pc:sldMkLst>
      </pc:sldChg>
      <pc:sldChg chg="modSp add mod modAnim">
        <pc:chgData name="Matt Snuggs" userId="a36ac3f0-e570-42b1-9a72-9468a297c78a" providerId="ADAL" clId="{E7976F85-B97C-4DC9-B32D-5EA38C620D43}" dt="2023-12-07T11:32:18.388" v="1274" actId="6549"/>
        <pc:sldMkLst>
          <pc:docMk/>
          <pc:sldMk cId="3795219926" sldId="4466"/>
        </pc:sldMkLst>
        <pc:spChg chg="mod">
          <ac:chgData name="Matt Snuggs" userId="a36ac3f0-e570-42b1-9a72-9468a297c78a" providerId="ADAL" clId="{E7976F85-B97C-4DC9-B32D-5EA38C620D43}" dt="2023-12-07T11:30:53.883" v="1140" actId="120"/>
          <ac:spMkLst>
            <pc:docMk/>
            <pc:sldMk cId="3795219926" sldId="4466"/>
            <ac:spMk id="2" creationId="{0D9664C7-9C79-B7BF-789E-CFF001E9DCDC}"/>
          </ac:spMkLst>
        </pc:spChg>
        <pc:spChg chg="mod">
          <ac:chgData name="Matt Snuggs" userId="a36ac3f0-e570-42b1-9a72-9468a297c78a" providerId="ADAL" clId="{E7976F85-B97C-4DC9-B32D-5EA38C620D43}" dt="2023-12-07T11:32:18.388" v="1274" actId="6549"/>
          <ac:spMkLst>
            <pc:docMk/>
            <pc:sldMk cId="3795219926" sldId="4466"/>
            <ac:spMk id="4" creationId="{C1711D1C-52EB-FBCF-B381-8803F1DF1632}"/>
          </ac:spMkLst>
        </pc:spChg>
      </pc:sldChg>
      <pc:sldChg chg="addSp delSp modSp add del mod delAnim modAnim chgLayout">
        <pc:chgData name="Matt Snuggs" userId="a36ac3f0-e570-42b1-9a72-9468a297c78a" providerId="ADAL" clId="{E7976F85-B97C-4DC9-B32D-5EA38C620D43}" dt="2023-12-07T11:47:12.796" v="1368" actId="2696"/>
        <pc:sldMkLst>
          <pc:docMk/>
          <pc:sldMk cId="1635454187" sldId="4467"/>
        </pc:sldMkLst>
        <pc:spChg chg="del mod">
          <ac:chgData name="Matt Snuggs" userId="a36ac3f0-e570-42b1-9a72-9468a297c78a" providerId="ADAL" clId="{E7976F85-B97C-4DC9-B32D-5EA38C620D43}" dt="2023-12-07T11:46:24.628" v="1365" actId="478"/>
          <ac:spMkLst>
            <pc:docMk/>
            <pc:sldMk cId="1635454187" sldId="4467"/>
            <ac:spMk id="2" creationId="{0D9664C7-9C79-B7BF-789E-CFF001E9DCDC}"/>
          </ac:spMkLst>
        </pc:spChg>
        <pc:spChg chg="del">
          <ac:chgData name="Matt Snuggs" userId="a36ac3f0-e570-42b1-9a72-9468a297c78a" providerId="ADAL" clId="{E7976F85-B97C-4DC9-B32D-5EA38C620D43}" dt="2023-12-07T11:33:45.608" v="1286" actId="478"/>
          <ac:spMkLst>
            <pc:docMk/>
            <pc:sldMk cId="1635454187" sldId="4467"/>
            <ac:spMk id="4" creationId="{C1711D1C-52EB-FBCF-B381-8803F1DF1632}"/>
          </ac:spMkLst>
        </pc:spChg>
        <pc:spChg chg="add del mod">
          <ac:chgData name="Matt Snuggs" userId="a36ac3f0-e570-42b1-9a72-9468a297c78a" providerId="ADAL" clId="{E7976F85-B97C-4DC9-B32D-5EA38C620D43}" dt="2023-12-07T11:34:01.742" v="1289" actId="478"/>
          <ac:spMkLst>
            <pc:docMk/>
            <pc:sldMk cId="1635454187" sldId="4467"/>
            <ac:spMk id="5" creationId="{E3DBAFC4-2D49-3F9C-2E1F-ED7DBB58B375}"/>
          </ac:spMkLst>
        </pc:spChg>
        <pc:spChg chg="add mod">
          <ac:chgData name="Matt Snuggs" userId="a36ac3f0-e570-42b1-9a72-9468a297c78a" providerId="ADAL" clId="{E7976F85-B97C-4DC9-B32D-5EA38C620D43}" dt="2023-12-07T11:38:48.209" v="1307" actId="21"/>
          <ac:spMkLst>
            <pc:docMk/>
            <pc:sldMk cId="1635454187" sldId="4467"/>
            <ac:spMk id="6" creationId="{6DCB9CFA-BCAA-0EBA-8EFE-99B1480BA45F}"/>
          </ac:spMkLst>
        </pc:spChg>
        <pc:spChg chg="add mod">
          <ac:chgData name="Matt Snuggs" userId="a36ac3f0-e570-42b1-9a72-9468a297c78a" providerId="ADAL" clId="{E7976F85-B97C-4DC9-B32D-5EA38C620D43}" dt="2023-12-07T11:39:02.133" v="1314" actId="21"/>
          <ac:spMkLst>
            <pc:docMk/>
            <pc:sldMk cId="1635454187" sldId="4467"/>
            <ac:spMk id="7" creationId="{89D760C2-DB9A-3B1D-E9DA-3A232CB7D81F}"/>
          </ac:spMkLst>
        </pc:spChg>
        <pc:spChg chg="add mod ord">
          <ac:chgData name="Matt Snuggs" userId="a36ac3f0-e570-42b1-9a72-9468a297c78a" providerId="ADAL" clId="{E7976F85-B97C-4DC9-B32D-5EA38C620D43}" dt="2023-12-07T11:46:45.653" v="1366" actId="6264"/>
          <ac:spMkLst>
            <pc:docMk/>
            <pc:sldMk cId="1635454187" sldId="4467"/>
            <ac:spMk id="8" creationId="{DB1C29D3-2885-B532-F07A-4A62AE6A1C15}"/>
          </ac:spMkLst>
        </pc:spChg>
        <pc:spChg chg="add mod ord">
          <ac:chgData name="Matt Snuggs" userId="a36ac3f0-e570-42b1-9a72-9468a297c78a" providerId="ADAL" clId="{E7976F85-B97C-4DC9-B32D-5EA38C620D43}" dt="2023-12-07T11:46:45.653" v="1366" actId="6264"/>
          <ac:spMkLst>
            <pc:docMk/>
            <pc:sldMk cId="1635454187" sldId="4467"/>
            <ac:spMk id="9" creationId="{4A7B85B4-BD58-0CF7-0BA4-0813DB89DB79}"/>
          </ac:spMkLst>
        </pc:spChg>
        <pc:spChg chg="add mod ord">
          <ac:chgData name="Matt Snuggs" userId="a36ac3f0-e570-42b1-9a72-9468a297c78a" providerId="ADAL" clId="{E7976F85-B97C-4DC9-B32D-5EA38C620D43}" dt="2023-12-07T11:46:45.653" v="1366" actId="6264"/>
          <ac:spMkLst>
            <pc:docMk/>
            <pc:sldMk cId="1635454187" sldId="4467"/>
            <ac:spMk id="10" creationId="{8014C5DD-2AFC-C9ED-D075-CABA68C8668E}"/>
          </ac:spMkLst>
        </pc:spChg>
      </pc:sldChg>
      <pc:sldChg chg="modSp new mod">
        <pc:chgData name="Matt Snuggs" userId="a36ac3f0-e570-42b1-9a72-9468a297c78a" providerId="ADAL" clId="{E7976F85-B97C-4DC9-B32D-5EA38C620D43}" dt="2023-12-07T11:48:35.889" v="1425" actId="6549"/>
        <pc:sldMkLst>
          <pc:docMk/>
          <pc:sldMk cId="738072897" sldId="4468"/>
        </pc:sldMkLst>
        <pc:spChg chg="mod">
          <ac:chgData name="Matt Snuggs" userId="a36ac3f0-e570-42b1-9a72-9468a297c78a" providerId="ADAL" clId="{E7976F85-B97C-4DC9-B32D-5EA38C620D43}" dt="2023-12-07T11:48:35.889" v="1425" actId="6549"/>
          <ac:spMkLst>
            <pc:docMk/>
            <pc:sldMk cId="738072897" sldId="4468"/>
            <ac:spMk id="2" creationId="{9F47724D-5E26-F7AB-109E-DBAEF9E54472}"/>
          </ac:spMkLst>
        </pc:spChg>
        <pc:spChg chg="mod">
          <ac:chgData name="Matt Snuggs" userId="a36ac3f0-e570-42b1-9a72-9468a297c78a" providerId="ADAL" clId="{E7976F85-B97C-4DC9-B32D-5EA38C620D43}" dt="2023-12-07T11:48:14.893" v="1402" actId="27636"/>
          <ac:spMkLst>
            <pc:docMk/>
            <pc:sldMk cId="738072897" sldId="4468"/>
            <ac:spMk id="3" creationId="{14384EA1-3EF7-43F9-1C8B-23596944630D}"/>
          </ac:spMkLst>
        </pc:spChg>
      </pc:sldChg>
      <pc:sldChg chg="add del">
        <pc:chgData name="Matt Snuggs" userId="a36ac3f0-e570-42b1-9a72-9468a297c78a" providerId="ADAL" clId="{E7976F85-B97C-4DC9-B32D-5EA38C620D43}" dt="2023-12-07T11:33:07.286" v="1277" actId="2696"/>
        <pc:sldMkLst>
          <pc:docMk/>
          <pc:sldMk cId="1176283566" sldId="4468"/>
        </pc:sldMkLst>
      </pc:sldChg>
      <pc:sldChg chg="modSp new mod">
        <pc:chgData name="Matt Snuggs" userId="a36ac3f0-e570-42b1-9a72-9468a297c78a" providerId="ADAL" clId="{E7976F85-B97C-4DC9-B32D-5EA38C620D43}" dt="2023-12-07T11:51:05.447" v="1528" actId="20577"/>
        <pc:sldMkLst>
          <pc:docMk/>
          <pc:sldMk cId="160339800" sldId="4469"/>
        </pc:sldMkLst>
        <pc:spChg chg="mod">
          <ac:chgData name="Matt Snuggs" userId="a36ac3f0-e570-42b1-9a72-9468a297c78a" providerId="ADAL" clId="{E7976F85-B97C-4DC9-B32D-5EA38C620D43}" dt="2023-12-07T11:50:37.340" v="1453" actId="20577"/>
          <ac:spMkLst>
            <pc:docMk/>
            <pc:sldMk cId="160339800" sldId="4469"/>
            <ac:spMk id="2" creationId="{B61AEE46-3847-E7DE-9FE0-B0A5F53FAD67}"/>
          </ac:spMkLst>
        </pc:spChg>
        <pc:spChg chg="mod">
          <ac:chgData name="Matt Snuggs" userId="a36ac3f0-e570-42b1-9a72-9468a297c78a" providerId="ADAL" clId="{E7976F85-B97C-4DC9-B32D-5EA38C620D43}" dt="2023-12-07T11:51:05.447" v="1528" actId="20577"/>
          <ac:spMkLst>
            <pc:docMk/>
            <pc:sldMk cId="160339800" sldId="4469"/>
            <ac:spMk id="3" creationId="{39A70F22-EB94-AB10-1E17-6D433295B429}"/>
          </ac:spMkLst>
        </pc:spChg>
      </pc:sldChg>
      <pc:sldMasterChg chg="modTransition">
        <pc:chgData name="Matt Snuggs" userId="a36ac3f0-e570-42b1-9a72-9468a297c78a" providerId="ADAL" clId="{E7976F85-B97C-4DC9-B32D-5EA38C620D43}" dt="2023-12-07T10:01:41.754" v="280"/>
        <pc:sldMasterMkLst>
          <pc:docMk/>
          <pc:sldMasterMk cId="230402666" sldId="2147483740"/>
        </pc:sldMasterMkLst>
      </pc:sldMasterChg>
      <pc:sldMasterChg chg="modTransition">
        <pc:chgData name="Matt Snuggs" userId="a36ac3f0-e570-42b1-9a72-9468a297c78a" providerId="ADAL" clId="{E7976F85-B97C-4DC9-B32D-5EA38C620D43}" dt="2023-12-07T10:04:50.526" v="283"/>
        <pc:sldMasterMkLst>
          <pc:docMk/>
          <pc:sldMasterMk cId="1847908666" sldId="214748374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9579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re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2C3295-18D0-4791-97F3-617D5B612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672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6061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9FCC3B"/>
          </p15:clr>
        </p15:guide>
        <p15:guide id="2" pos="7469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-1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462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78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0998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6697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D3DD7C-41C9-4C87-8B56-D8DFA6A0B11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D0040C2-BD26-4880-92AF-99A61EA5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54173A8-23FE-42C1-90FF-9A39C919A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3CD48BF-5195-4E10-A3D6-4BB211A5A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A15A80C-3EAD-4EFA-AE48-3AB31E5DD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04C06EC-8602-4A3D-8F5C-64A70EBA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1D3F9E0-2816-4E4D-B8FF-FB16161C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84B411A0-F848-44D4-9B58-1AA9E1F0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66BB73CB-3DD3-47FD-A40A-925D497D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D6A0F371-0F5F-4500-9D6F-6E2ACEC2A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D62E19ED-6B94-4E08-A0D7-74B33EEE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AA599D6B-8E9F-48F4-995E-73874CF72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D3F07BB-B9B7-433C-A657-096F64B9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7F7CFBC-EA88-428D-A031-858BD5BE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95172F8-6897-49F6-9F58-6CEDA261B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713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62A44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62A44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1050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8259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031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302F-0360-487D-B604-C0EC68CF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874D-7CBF-4BF6-BAD0-0BB3D68F8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14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8015-5F15-4418-8E8D-D36C5A25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9B7C9-2907-4F87-A08E-51E2CAD6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9724-F112-45C5-AF5A-B991F689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41A-FFD6-4428-B111-CA98A8D9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8860-FF77-418D-AADC-3BE172F5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6549-8B16-4221-9A63-AD9E94C7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E44B9-4342-4042-B75E-AF103997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5E02-A79E-4163-BEC6-3D07349D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4757-C952-4E63-AC86-20E626DD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3DCA3-BAD5-49B4-8961-3C956290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400">
                <a:solidFill>
                  <a:srgbClr val="13213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1FD60-FA77-45F9-A4DD-5FF25311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5CE6-30AE-4CA2-BD87-30AE9411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3D64-D83F-4CF7-B776-6EA69FE7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59A5-3BE7-460A-8F80-8C0545F8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3B7C-3500-4902-893E-CD4BF9785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0A74C-488E-4C63-B7DC-E984E6158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56AED-26F5-4D9D-A566-BBF1DC66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A16AA-0C89-449E-8EC2-9051B0B2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56448-E27B-4C97-A9E5-628348CA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D83C-0BB0-435E-B38F-BBB1A4F0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B2EA4-CCEB-443F-BF5A-5A461F4D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EDBE9-B6A8-4009-84FD-076F29798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053D-CA2C-4D55-B569-596C3230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B13E5-E60D-4E0D-A453-DEF438C8E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B1F15-3047-4623-9880-D240A597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39C6B-9295-4930-BE02-7ED81E62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0D0F5-25E7-4EDA-89B0-21D1712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3413-46EB-4632-A191-E00DF6AC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71DD7-C978-44A4-9275-8AE9A7EF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DF60-F703-456D-81CB-088C1DDB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0750-C714-4B30-AA81-9DC938E3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C78A8-EAFD-404C-94E7-457D0E3E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E415C-2351-46E7-B18D-5E52126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3E4D-44F6-4CA4-8044-1B45342D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2CAC-F4E9-4652-92AD-E35CD6AD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6545-4873-4953-9FD3-D1E5F6FF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0CBC-7A57-4A3D-ABE4-9F41BFA6D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E5334-30D4-42E8-8B9D-09AEADF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D370D-EFDE-4215-B316-FCFC9ADD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CA7B-7146-4A36-A028-DBE20BBB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270-6E03-4652-A941-A9B551E4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AA18D-1FA5-4152-BA3F-D92E4E20C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11A44-FEC0-40E0-A8E7-EAA409FC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BF251-FEB7-4DE1-B333-F7FD3A28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AF2BA-3740-4DB5-89D5-B65F364B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27818-3A2D-44E7-B5AB-39F1D301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5045-8C57-4608-B92A-66074D2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FA40D-312C-4539-9A82-6644CE73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D3BD-0B76-4698-B4B9-82246443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8E5CE-21DF-452F-AA50-BEEB46B7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636-A370-43F7-9A01-A4925BB5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AC141-EC77-4235-A281-BDB967BD7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7E81-A421-4D47-B5FE-DB2C63CC4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FFE0-9B93-456D-AD01-4F971018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8CDF-1069-4041-984D-1C456C4E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58B0-D00C-47EF-BD5B-E2A7EE71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769EB0-BA91-42AE-8C1D-7FA69B8AD5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27086"/>
            <a:ext cx="10515600" cy="3860053"/>
          </a:xfrm>
        </p:spPr>
        <p:txBody>
          <a:bodyPr/>
          <a:lstStyle>
            <a:lvl1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  <a:defRPr sz="2800">
                <a:solidFill>
                  <a:srgbClr val="13213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plain, round bullet points or numbers if required.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7D76DC2-2A21-4A9C-9E8D-E67D47EB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13213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0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1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7111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3647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12049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2C3295-18D0-4791-97F3-617D5B612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8880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69" r:id="rId2"/>
    <p:sldLayoutId id="2147483667" r:id="rId3"/>
    <p:sldLayoutId id="2147483721" r:id="rId4"/>
    <p:sldLayoutId id="2147483709" r:id="rId5"/>
    <p:sldLayoutId id="2147483704" r:id="rId6"/>
    <p:sldLayoutId id="2147483706" r:id="rId7"/>
    <p:sldLayoutId id="2147483711" r:id="rId8"/>
    <p:sldLayoutId id="2147483712" r:id="rId9"/>
    <p:sldLayoutId id="2147483717" r:id="rId10"/>
    <p:sldLayoutId id="2147483718" r:id="rId11"/>
    <p:sldLayoutId id="2147483719" r:id="rId12"/>
    <p:sldLayoutId id="2147483720" r:id="rId13"/>
    <p:sldLayoutId id="2147483705" r:id="rId14"/>
    <p:sldLayoutId id="2147483713" r:id="rId15"/>
    <p:sldLayoutId id="2147483714" r:id="rId16"/>
    <p:sldLayoutId id="2147483722" r:id="rId17"/>
    <p:sldLayoutId id="2147483723" r:id="rId18"/>
    <p:sldLayoutId id="2147483724" r:id="rId19"/>
    <p:sldLayoutId id="2147483725" r:id="rId20"/>
    <p:sldLayoutId id="2147483690" r:id="rId21"/>
    <p:sldLayoutId id="2147483691" r:id="rId22"/>
    <p:sldLayoutId id="2147483692" r:id="rId23"/>
    <p:sldLayoutId id="2147483694" r:id="rId24"/>
    <p:sldLayoutId id="2147483693" r:id="rId25"/>
    <p:sldLayoutId id="2147483695" r:id="rId26"/>
    <p:sldLayoutId id="2147483699" r:id="rId2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386ED-42E7-40D7-B357-20B4B039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A857-EE33-42C6-8A48-78B4ACC5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EA93F-400F-45FB-97B8-6694340D6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50DEA04-60BC-4055-BA51-59DB1D52D7C1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D492D-4DF2-4554-8A41-A0097AE0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1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32136"/>
          </a:solidFill>
          <a:latin typeface="Roboto Bold" panose="02000000000000000000" pitchFamily="2" charset="0"/>
          <a:ea typeface="Roboto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1213" y="2116198"/>
            <a:ext cx="11381591" cy="1330093"/>
          </a:xfrm>
        </p:spPr>
        <p:txBody>
          <a:bodyPr anchor="b">
            <a:normAutofit/>
          </a:bodyPr>
          <a:lstStyle/>
          <a:p>
            <a:pPr algn="ctr"/>
            <a:r>
              <a:rPr lang="en-GB" sz="8000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You Asked | We Did</a:t>
            </a:r>
            <a:r>
              <a:rPr lang="en-GB" sz="800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(?)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endParaRPr lang="en-GB" sz="2400" b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8A4C7B-0947-46E5-A227-4AA341598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2" r="5888" b="9549"/>
          <a:stretch/>
        </p:blipFill>
        <p:spPr>
          <a:xfrm>
            <a:off x="10203287" y="5736875"/>
            <a:ext cx="1309579" cy="7226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DEEE5B-9009-43E2-BCDF-370D2160D360}"/>
              </a:ext>
            </a:extLst>
          </p:cNvPr>
          <p:cNvGrpSpPr/>
          <p:nvPr/>
        </p:nvGrpSpPr>
        <p:grpSpPr>
          <a:xfrm>
            <a:off x="661078" y="6134587"/>
            <a:ext cx="1923699" cy="324908"/>
            <a:chOff x="2216194" y="6285272"/>
            <a:chExt cx="1944298" cy="328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177B08-90BF-49DB-93E0-B9D595EEFD98}"/>
                </a:ext>
              </a:extLst>
            </p:cNvPr>
            <p:cNvSpPr/>
            <p:nvPr/>
          </p:nvSpPr>
          <p:spPr>
            <a:xfrm>
              <a:off x="2473800" y="6285272"/>
              <a:ext cx="1686692" cy="3110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m3h.co.uk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A37916F-A6C3-4A98-8DBE-983013F70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6194" y="6302587"/>
              <a:ext cx="311073" cy="31107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8A61D9-6451-4B88-9B17-DC19F7B4A79F}"/>
              </a:ext>
            </a:extLst>
          </p:cNvPr>
          <p:cNvGrpSpPr/>
          <p:nvPr/>
        </p:nvGrpSpPr>
        <p:grpSpPr>
          <a:xfrm>
            <a:off x="2124539" y="6134588"/>
            <a:ext cx="2284531" cy="324913"/>
            <a:chOff x="2104058" y="6700497"/>
            <a:chExt cx="2308994" cy="3283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64C5AD-E6E1-49A3-9444-3C0755E7E901}"/>
                </a:ext>
              </a:extLst>
            </p:cNvPr>
            <p:cNvSpPr/>
            <p:nvPr/>
          </p:nvSpPr>
          <p:spPr>
            <a:xfrm>
              <a:off x="2407828" y="6708085"/>
              <a:ext cx="2005224" cy="3110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020 8274 4000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ADAF711-F866-4584-8900-0729E044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4058" y="6700497"/>
              <a:ext cx="328393" cy="3283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7ADC2D-94C2-49BC-9B11-4F899BB7675C}"/>
              </a:ext>
            </a:extLst>
          </p:cNvPr>
          <p:cNvGrpSpPr/>
          <p:nvPr/>
        </p:nvGrpSpPr>
        <p:grpSpPr>
          <a:xfrm>
            <a:off x="3982808" y="6125324"/>
            <a:ext cx="3325018" cy="307777"/>
            <a:chOff x="2844032" y="5783111"/>
            <a:chExt cx="3360624" cy="31107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B67979E-5898-4891-BB97-1E726440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44032" y="5822812"/>
              <a:ext cx="245307" cy="24530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69E5CB-CC32-49D5-852E-5AA7F8E0FBE5}"/>
                </a:ext>
              </a:extLst>
            </p:cNvPr>
            <p:cNvSpPr/>
            <p:nvPr/>
          </p:nvSpPr>
          <p:spPr>
            <a:xfrm>
              <a:off x="3059304" y="5783111"/>
              <a:ext cx="3145352" cy="3110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linkedin.com/company/m3housing</a:t>
              </a:r>
            </a:p>
          </p:txBody>
        </p:sp>
      </p:grpSp>
      <p:pic>
        <p:nvPicPr>
          <p:cNvPr id="1026" name="Picture 2" descr="iso certificate image">
            <a:extLst>
              <a:ext uri="{FF2B5EF4-FFF2-40B4-BE49-F238E27FC236}">
                <a16:creationId xmlns:a16="http://schemas.microsoft.com/office/drawing/2014/main" id="{443587C4-4536-437E-8D59-5E2640BB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19" y="5743842"/>
            <a:ext cx="1141367" cy="7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FCCB35-C066-47A0-AB97-281A2D9AE68A}"/>
              </a:ext>
            </a:extLst>
          </p:cNvPr>
          <p:cNvSpPr/>
          <p:nvPr/>
        </p:nvSpPr>
        <p:spPr>
          <a:xfrm>
            <a:off x="5038878" y="3708278"/>
            <a:ext cx="1920719" cy="75097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Matt Snuggs</a:t>
            </a:r>
            <a:endParaRPr lang="en-US" sz="22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Product Director</a:t>
            </a:r>
            <a:endParaRPr lang="en-US" sz="2200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4" y="416168"/>
            <a:ext cx="6019890" cy="2270471"/>
          </a:xfrm>
        </p:spPr>
        <p:txBody>
          <a:bodyPr>
            <a:normAutofit fontScale="90000"/>
          </a:bodyPr>
          <a:lstStyle/>
          <a:p>
            <a:pPr fontAlgn="t"/>
            <a:r>
              <a:rPr lang="en-US" dirty="0"/>
              <a:t>To model multiple funding sources and display different company cashflows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2767" y="2828041"/>
            <a:ext cx="6336794" cy="3007233"/>
          </a:xfrm>
        </p:spPr>
        <p:txBody>
          <a:bodyPr>
            <a:normAutofit/>
          </a:bodyPr>
          <a:lstStyle/>
          <a:p>
            <a:r>
              <a:rPr lang="en-GB" sz="3200" dirty="0"/>
              <a:t>Review current functionality – company cash flows possible</a:t>
            </a:r>
          </a:p>
          <a:p>
            <a:endParaRPr lang="en-GB" sz="3200" dirty="0"/>
          </a:p>
          <a:p>
            <a:r>
              <a:rPr lang="en-GB" sz="3200" dirty="0"/>
              <a:t>Lite can be used…. </a:t>
            </a: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724D-5E26-F7AB-109E-DBAEF9E5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4357146" cy="364430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Review under re-write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EA1-3EF7-43F9-1C8B-2359694463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1047" y="842963"/>
            <a:ext cx="6845841" cy="584358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Auto save and undo, and </a:t>
            </a:r>
            <a:r>
              <a:rPr lang="en-US" dirty="0" err="1"/>
              <a:t>colour</a:t>
            </a:r>
            <a:r>
              <a:rPr lang="en-US" dirty="0"/>
              <a:t> coded tenures for easy identification</a:t>
            </a:r>
          </a:p>
          <a:p>
            <a:endParaRPr lang="en-US" dirty="0"/>
          </a:p>
          <a:p>
            <a:r>
              <a:rPr lang="en-US" dirty="0"/>
              <a:t>To be able to put a tenure status of X and it update the project status automatically</a:t>
            </a:r>
          </a:p>
          <a:p>
            <a:endParaRPr lang="en-US" dirty="0"/>
          </a:p>
          <a:p>
            <a:r>
              <a:rPr lang="en-US" dirty="0"/>
              <a:t>Scheme owner to default to all users when I use the search</a:t>
            </a:r>
          </a:p>
          <a:p>
            <a:endParaRPr lang="en-US" dirty="0"/>
          </a:p>
          <a:p>
            <a:r>
              <a:rPr lang="en-US" dirty="0" err="1"/>
              <a:t>Customise</a:t>
            </a:r>
            <a:r>
              <a:rPr lang="en-US" dirty="0"/>
              <a:t> filters/columns on props and units screen</a:t>
            </a:r>
          </a:p>
          <a:p>
            <a:endParaRPr lang="en-US" dirty="0"/>
          </a:p>
          <a:p>
            <a:r>
              <a:rPr lang="en-US" dirty="0"/>
              <a:t>A web portal</a:t>
            </a:r>
          </a:p>
          <a:p>
            <a:endParaRPr lang="en-US" dirty="0"/>
          </a:p>
          <a:p>
            <a:r>
              <a:rPr lang="en-US" dirty="0" err="1"/>
              <a:t>Acq</a:t>
            </a:r>
            <a:r>
              <a:rPr lang="en-US" dirty="0"/>
              <a:t> +  Works on appraisal screen to pull from accounts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EE46-3847-E7DE-9FE0-B0A5F53F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Bonus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0F22-EB94-AB10-1E17-6D433295B4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Other recent improvements….</a:t>
            </a:r>
          </a:p>
          <a:p>
            <a:endParaRPr lang="en-GB" dirty="0"/>
          </a:p>
          <a:p>
            <a:r>
              <a:rPr lang="en-GB" dirty="0"/>
              <a:t>Project Unit Uploader</a:t>
            </a:r>
          </a:p>
          <a:p>
            <a:r>
              <a:rPr lang="en-GB" dirty="0"/>
              <a:t>PRM2.1.1</a:t>
            </a:r>
          </a:p>
          <a:p>
            <a:r>
              <a:rPr lang="en-GB" dirty="0"/>
              <a:t>Sensitivity</a:t>
            </a:r>
          </a:p>
        </p:txBody>
      </p:sp>
    </p:spTree>
    <p:extLst>
      <p:ext uri="{BB962C8B-B14F-4D97-AF65-F5344CB8AC3E}">
        <p14:creationId xmlns:p14="http://schemas.microsoft.com/office/powerpoint/2010/main" val="1603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Top User Group Requests (May 23)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83C23C-CECC-F632-287A-C91CC0A3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7953"/>
              </p:ext>
            </p:extLst>
          </p:nvPr>
        </p:nvGraphicFramePr>
        <p:xfrm>
          <a:off x="337611" y="1640263"/>
          <a:ext cx="11587296" cy="45742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26765">
                  <a:extLst>
                    <a:ext uri="{9D8B030D-6E8A-4147-A177-3AD203B41FA5}">
                      <a16:colId xmlns:a16="http://schemas.microsoft.com/office/drawing/2014/main" val="1973338664"/>
                    </a:ext>
                  </a:extLst>
                </a:gridCol>
                <a:gridCol w="3752369">
                  <a:extLst>
                    <a:ext uri="{9D8B030D-6E8A-4147-A177-3AD203B41FA5}">
                      <a16:colId xmlns:a16="http://schemas.microsoft.com/office/drawing/2014/main" val="1766703299"/>
                    </a:ext>
                  </a:extLst>
                </a:gridCol>
                <a:gridCol w="3450924">
                  <a:extLst>
                    <a:ext uri="{9D8B030D-6E8A-4147-A177-3AD203B41FA5}">
                      <a16:colId xmlns:a16="http://schemas.microsoft.com/office/drawing/2014/main" val="3044892708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1308503814"/>
                    </a:ext>
                  </a:extLst>
                </a:gridCol>
              </a:tblGrid>
              <a:tr h="6968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would like: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 that: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And it will look like: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Votes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06102"/>
                  </a:ext>
                </a:extLst>
              </a:tr>
              <a:tr h="10893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 edit the unit handover dates in the units screen when still at appraisal status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 can phase units whilst the properties screen has mininal data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An editable handover date in the units screen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958309"/>
                  </a:ext>
                </a:extLst>
              </a:tr>
              <a:tr h="10893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 be able to run the cashflow uploader on a selection and not just a project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the team can do their cashflows really quickly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very similar to project cashflow but on a selection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218029"/>
                  </a:ext>
                </a:extLst>
              </a:tr>
              <a:tr h="6093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Better error messages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we can identify which scheme is at fault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message to include tenure code and name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587381"/>
                  </a:ext>
                </a:extLst>
              </a:tr>
              <a:tr h="10893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The ability to switch tenures at project level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It doesn’t create a bug and repeat putting tenures back in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copying tenures without out to the tenure level from the tenure selector screen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76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4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Top User Group Requests (May 23)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83C23C-CECC-F632-287A-C91CC0A3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12480"/>
              </p:ext>
            </p:extLst>
          </p:nvPr>
        </p:nvGraphicFramePr>
        <p:xfrm>
          <a:off x="337611" y="1640263"/>
          <a:ext cx="11587296" cy="46557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26765">
                  <a:extLst>
                    <a:ext uri="{9D8B030D-6E8A-4147-A177-3AD203B41FA5}">
                      <a16:colId xmlns:a16="http://schemas.microsoft.com/office/drawing/2014/main" val="1973338664"/>
                    </a:ext>
                  </a:extLst>
                </a:gridCol>
                <a:gridCol w="3752369">
                  <a:extLst>
                    <a:ext uri="{9D8B030D-6E8A-4147-A177-3AD203B41FA5}">
                      <a16:colId xmlns:a16="http://schemas.microsoft.com/office/drawing/2014/main" val="1766703299"/>
                    </a:ext>
                  </a:extLst>
                </a:gridCol>
                <a:gridCol w="3450924">
                  <a:extLst>
                    <a:ext uri="{9D8B030D-6E8A-4147-A177-3AD203B41FA5}">
                      <a16:colId xmlns:a16="http://schemas.microsoft.com/office/drawing/2014/main" val="3044892708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1308503814"/>
                    </a:ext>
                  </a:extLst>
                </a:gridCol>
              </a:tblGrid>
              <a:tr h="9331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would like: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 that: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And it will look like: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Votes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06102"/>
                  </a:ext>
                </a:extLst>
              </a:tr>
              <a:tr h="103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 model multiple funding sources and display different company cashflows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 can model JV </a:t>
                      </a:r>
                      <a:r>
                        <a:rPr lang="en-US" sz="11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porject</a:t>
                      </a:r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when appraising and forecast a live scheme with updated funding position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Something like </a:t>
                      </a:r>
                      <a:r>
                        <a:rPr lang="en-GB" sz="11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Pamwin</a:t>
                      </a:r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Lite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958309"/>
                  </a:ext>
                </a:extLst>
              </a:tr>
              <a:tr h="103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Auto save and undo, and </a:t>
                      </a:r>
                      <a:r>
                        <a:rPr lang="en-US" sz="14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colour</a:t>
                      </a: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coded tenures for easy identification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 don’t lose work, and easier to read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Button in the toolbar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218029"/>
                  </a:ext>
                </a:extLst>
              </a:tr>
              <a:tr h="60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 be </a:t>
                      </a:r>
                      <a:r>
                        <a:rPr lang="en-US" sz="14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ablel</a:t>
                      </a: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to put a tenure status of X and it update the project status automatically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 dont have to update the project status in a different screen and don’t forget to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Use the minimum status and apply it to the project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587381"/>
                  </a:ext>
                </a:extLst>
              </a:tr>
              <a:tr h="103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Scheme owner to default to all users when I use the search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 don’t have to keep changing it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76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8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Top User Group Requests (May 23)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7CF261-3387-890A-6F35-0E59AA9DC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75730"/>
              </p:ext>
            </p:extLst>
          </p:nvPr>
        </p:nvGraphicFramePr>
        <p:xfrm>
          <a:off x="302352" y="1701843"/>
          <a:ext cx="11587296" cy="33281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26765">
                  <a:extLst>
                    <a:ext uri="{9D8B030D-6E8A-4147-A177-3AD203B41FA5}">
                      <a16:colId xmlns:a16="http://schemas.microsoft.com/office/drawing/2014/main" val="2631510561"/>
                    </a:ext>
                  </a:extLst>
                </a:gridCol>
                <a:gridCol w="3752369">
                  <a:extLst>
                    <a:ext uri="{9D8B030D-6E8A-4147-A177-3AD203B41FA5}">
                      <a16:colId xmlns:a16="http://schemas.microsoft.com/office/drawing/2014/main" val="3423192744"/>
                    </a:ext>
                  </a:extLst>
                </a:gridCol>
                <a:gridCol w="3450924">
                  <a:extLst>
                    <a:ext uri="{9D8B030D-6E8A-4147-A177-3AD203B41FA5}">
                      <a16:colId xmlns:a16="http://schemas.microsoft.com/office/drawing/2014/main" val="3254208205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107861750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would like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 that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And it will look like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78624"/>
                  </a:ext>
                </a:extLst>
              </a:tr>
              <a:tr h="10000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Customise</a:t>
                      </a: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filters/columns on props and units screen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So that I don’t have to keep pinning and resetting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customisable filter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276208"/>
                  </a:ext>
                </a:extLst>
              </a:tr>
              <a:tr h="66262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 web portal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External consultants could view predefined information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really good :)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328859"/>
                  </a:ext>
                </a:extLst>
              </a:tr>
              <a:tr h="10177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Acq</a:t>
                      </a:r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+  Works on appraisal screen to pull from accounts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 there is no mismatch and inconsistency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in the drop down 'use accounts'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9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7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4" y="416168"/>
            <a:ext cx="5189536" cy="1551031"/>
          </a:xfrm>
        </p:spPr>
        <p:txBody>
          <a:bodyPr/>
          <a:lstStyle/>
          <a:p>
            <a:r>
              <a:rPr lang="en-GB" dirty="0"/>
              <a:t>Editing unit details before approval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0791" y="2181225"/>
            <a:ext cx="8026098" cy="4379913"/>
          </a:xfrm>
        </p:spPr>
        <p:txBody>
          <a:bodyPr>
            <a:normAutofit/>
          </a:bodyPr>
          <a:lstStyle/>
          <a:p>
            <a:r>
              <a:rPr lang="en-GB" sz="3200" dirty="0"/>
              <a:t>Substantively done</a:t>
            </a: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3200" dirty="0"/>
              <a:t>Still testing and finessing - </a:t>
            </a: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relationship between Properties and Units</a:t>
            </a:r>
            <a:r>
              <a:rPr lang="en-GB" sz="3200" dirty="0"/>
              <a:t> historically tricky.  </a:t>
            </a: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4" y="416168"/>
            <a:ext cx="5189536" cy="1551031"/>
          </a:xfrm>
        </p:spPr>
        <p:txBody>
          <a:bodyPr/>
          <a:lstStyle/>
          <a:p>
            <a:r>
              <a:rPr lang="en-GB" dirty="0"/>
              <a:t>Cashflow uploader  on selections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0791" y="3553905"/>
            <a:ext cx="8026098" cy="3007233"/>
          </a:xfrm>
        </p:spPr>
        <p:txBody>
          <a:bodyPr>
            <a:normAutofit/>
          </a:bodyPr>
          <a:lstStyle/>
          <a:p>
            <a:r>
              <a:rPr lang="en-GB" sz="3200" dirty="0"/>
              <a:t>Not yet done but will be coming early 2024</a:t>
            </a: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4" y="416168"/>
            <a:ext cx="5189536" cy="1551031"/>
          </a:xfrm>
        </p:spPr>
        <p:txBody>
          <a:bodyPr/>
          <a:lstStyle/>
          <a:p>
            <a:r>
              <a:rPr lang="en-GB" dirty="0"/>
              <a:t>Better error messages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3463" y="2828041"/>
            <a:ext cx="8026098" cy="3007233"/>
          </a:xfrm>
        </p:spPr>
        <p:txBody>
          <a:bodyPr>
            <a:normAutofit/>
          </a:bodyPr>
          <a:lstStyle/>
          <a:p>
            <a:r>
              <a:rPr lang="en-GB" sz="3200" dirty="0"/>
              <a:t>Under continuous review </a:t>
            </a:r>
          </a:p>
          <a:p>
            <a:endParaRPr lang="en-GB" sz="3200" dirty="0"/>
          </a:p>
          <a:p>
            <a:r>
              <a:rPr lang="en-GB" sz="3200" dirty="0"/>
              <a:t>Focus on re-write</a:t>
            </a: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4" y="416168"/>
            <a:ext cx="5189536" cy="1551031"/>
          </a:xfrm>
        </p:spPr>
        <p:txBody>
          <a:bodyPr>
            <a:normAutofit fontScale="90000"/>
          </a:bodyPr>
          <a:lstStyle/>
          <a:p>
            <a:pPr fontAlgn="t"/>
            <a:r>
              <a:rPr lang="en-US" dirty="0"/>
              <a:t>The ability to switch tenures at project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3463" y="2828041"/>
            <a:ext cx="8026098" cy="3007233"/>
          </a:xfrm>
        </p:spPr>
        <p:txBody>
          <a:bodyPr>
            <a:normAutofit/>
          </a:bodyPr>
          <a:lstStyle/>
          <a:p>
            <a:r>
              <a:rPr lang="en-GB" sz="3200" dirty="0"/>
              <a:t>Bugs will be fixed ….</a:t>
            </a:r>
          </a:p>
          <a:p>
            <a:endParaRPr lang="en-GB" sz="3200" dirty="0"/>
          </a:p>
          <a:p>
            <a:r>
              <a:rPr lang="en-GB" sz="3200" dirty="0"/>
              <a:t>Focus on re-write</a:t>
            </a: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4" y="416168"/>
            <a:ext cx="5189536" cy="1551031"/>
          </a:xfrm>
        </p:spPr>
        <p:txBody>
          <a:bodyPr>
            <a:normAutofit fontScale="90000"/>
          </a:bodyPr>
          <a:lstStyle/>
          <a:p>
            <a:pPr fontAlgn="t"/>
            <a:r>
              <a:rPr lang="en-US" dirty="0"/>
              <a:t>The ability to switch tenures at project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3463" y="2828041"/>
            <a:ext cx="8026098" cy="3007233"/>
          </a:xfrm>
        </p:spPr>
        <p:txBody>
          <a:bodyPr>
            <a:normAutofit/>
          </a:bodyPr>
          <a:lstStyle/>
          <a:p>
            <a:r>
              <a:rPr lang="en-GB" sz="3200" dirty="0"/>
              <a:t>Bugs will be fixed ….</a:t>
            </a:r>
          </a:p>
          <a:p>
            <a:endParaRPr lang="en-GB" sz="3200" dirty="0"/>
          </a:p>
          <a:p>
            <a:r>
              <a:rPr lang="en-GB" sz="3200" dirty="0"/>
              <a:t>Focus on re-write</a:t>
            </a: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65BD"/>
      </a:dk1>
      <a:lt1>
        <a:srgbClr val="FFFFFF"/>
      </a:lt1>
      <a:dk2>
        <a:srgbClr val="0563C1"/>
      </a:dk2>
      <a:lt2>
        <a:srgbClr val="B6BF00"/>
      </a:lt2>
      <a:accent1>
        <a:srgbClr val="E00034"/>
      </a:accent1>
      <a:accent2>
        <a:srgbClr val="8EB56B"/>
      </a:accent2>
      <a:accent3>
        <a:srgbClr val="F7F7F7"/>
      </a:accent3>
      <a:accent4>
        <a:srgbClr val="FFFFFF"/>
      </a:accent4>
      <a:accent5>
        <a:srgbClr val="FFFFFF"/>
      </a:accent5>
      <a:accent6>
        <a:srgbClr val="C48A69"/>
      </a:accent6>
      <a:hlink>
        <a:srgbClr val="0563C1"/>
      </a:hlink>
      <a:folHlink>
        <a:srgbClr val="954F72"/>
      </a:folHlink>
    </a:clrScheme>
    <a:fontScheme name="Pamwin Design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0">
    <a:dk1>
      <a:srgbClr val="0065BD"/>
    </a:dk1>
    <a:lt1>
      <a:srgbClr val="FFFFFF"/>
    </a:lt1>
    <a:dk2>
      <a:srgbClr val="0563C1"/>
    </a:dk2>
    <a:lt2>
      <a:srgbClr val="B6BF00"/>
    </a:lt2>
    <a:accent1>
      <a:srgbClr val="E00034"/>
    </a:accent1>
    <a:accent2>
      <a:srgbClr val="8EB56B"/>
    </a:accent2>
    <a:accent3>
      <a:srgbClr val="F7F7F7"/>
    </a:accent3>
    <a:accent4>
      <a:srgbClr val="FFFFFF"/>
    </a:accent4>
    <a:accent5>
      <a:srgbClr val="FFFFFF"/>
    </a:accent5>
    <a:accent6>
      <a:srgbClr val="C48A6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10">
    <a:dk1>
      <a:srgbClr val="0065BD"/>
    </a:dk1>
    <a:lt1>
      <a:srgbClr val="FFFFFF"/>
    </a:lt1>
    <a:dk2>
      <a:srgbClr val="0563C1"/>
    </a:dk2>
    <a:lt2>
      <a:srgbClr val="B6BF00"/>
    </a:lt2>
    <a:accent1>
      <a:srgbClr val="E00034"/>
    </a:accent1>
    <a:accent2>
      <a:srgbClr val="8EB56B"/>
    </a:accent2>
    <a:accent3>
      <a:srgbClr val="F7F7F7"/>
    </a:accent3>
    <a:accent4>
      <a:srgbClr val="FFFFFF"/>
    </a:accent4>
    <a:accent5>
      <a:srgbClr val="FFFFFF"/>
    </a:accent5>
    <a:accent6>
      <a:srgbClr val="C48A6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10">
    <a:dk1>
      <a:srgbClr val="0065BD"/>
    </a:dk1>
    <a:lt1>
      <a:srgbClr val="FFFFFF"/>
    </a:lt1>
    <a:dk2>
      <a:srgbClr val="0563C1"/>
    </a:dk2>
    <a:lt2>
      <a:srgbClr val="B6BF00"/>
    </a:lt2>
    <a:accent1>
      <a:srgbClr val="E00034"/>
    </a:accent1>
    <a:accent2>
      <a:srgbClr val="8EB56B"/>
    </a:accent2>
    <a:accent3>
      <a:srgbClr val="F7F7F7"/>
    </a:accent3>
    <a:accent4>
      <a:srgbClr val="FFFFFF"/>
    </a:accent4>
    <a:accent5>
      <a:srgbClr val="FFFFFF"/>
    </a:accent5>
    <a:accent6>
      <a:srgbClr val="C48A6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16176</TotalTime>
  <Words>570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Roboto Light</vt:lpstr>
      <vt:lpstr>Roboto Medium</vt:lpstr>
      <vt:lpstr>Roboto Bold</vt:lpstr>
      <vt:lpstr>Roboto Black</vt:lpstr>
      <vt:lpstr>Calibri Light</vt:lpstr>
      <vt:lpstr>Roboto</vt:lpstr>
      <vt:lpstr>Office Theme</vt:lpstr>
      <vt:lpstr>Custom Design</vt:lpstr>
      <vt:lpstr>You Asked | We Did(?)</vt:lpstr>
      <vt:lpstr>Top User Group Requests (May 23)</vt:lpstr>
      <vt:lpstr>Top User Group Requests (May 23)</vt:lpstr>
      <vt:lpstr>Top User Group Requests (May 23)</vt:lpstr>
      <vt:lpstr>Editing unit details before approval</vt:lpstr>
      <vt:lpstr>Cashflow uploader  on selections</vt:lpstr>
      <vt:lpstr>Better error messages</vt:lpstr>
      <vt:lpstr>The ability to switch tenures at project level</vt:lpstr>
      <vt:lpstr>The ability to switch tenures at project level</vt:lpstr>
      <vt:lpstr>To model multiple funding sources and display different company cashflows</vt:lpstr>
      <vt:lpstr>Review under re-write</vt:lpstr>
      <vt:lpstr>Bonus 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Matt Snuggs</cp:lastModifiedBy>
  <cp:revision>886</cp:revision>
  <dcterms:created xsi:type="dcterms:W3CDTF">2019-10-25T12:10:47Z</dcterms:created>
  <dcterms:modified xsi:type="dcterms:W3CDTF">2023-12-07T11:51:18Z</dcterms:modified>
</cp:coreProperties>
</file>